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5"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81677C-C820-4F45-B3D0-9CAF20F469C6}" v="1225" dt="2023-10-27T12:08:37.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lba Franza" userId="72728c86a2784b1f" providerId="LiveId" clId="{C581677C-C820-4F45-B3D0-9CAF20F469C6}"/>
    <pc:docChg chg="undo custSel addSld modSld sldOrd addMainMaster delMainMaster modMainMaster modShowInfo">
      <pc:chgData name="Rosalba Franza" userId="72728c86a2784b1f" providerId="LiveId" clId="{C581677C-C820-4F45-B3D0-9CAF20F469C6}" dt="2023-10-27T12:08:37.581" v="3566"/>
      <pc:docMkLst>
        <pc:docMk/>
      </pc:docMkLst>
      <pc:sldChg chg="addSp delSp modSp new mod modTransition setBg modClrScheme addAnim modAnim delDesignElem chgLayout">
        <pc:chgData name="Rosalba Franza" userId="72728c86a2784b1f" providerId="LiveId" clId="{C581677C-C820-4F45-B3D0-9CAF20F469C6}" dt="2023-10-26T15:33:42.297" v="3473"/>
        <pc:sldMkLst>
          <pc:docMk/>
          <pc:sldMk cId="1600795952" sldId="256"/>
        </pc:sldMkLst>
        <pc:spChg chg="mod">
          <ac:chgData name="Rosalba Franza" userId="72728c86a2784b1f" providerId="LiveId" clId="{C581677C-C820-4F45-B3D0-9CAF20F469C6}" dt="2023-10-26T15:11:56.498" v="3275" actId="14100"/>
          <ac:spMkLst>
            <pc:docMk/>
            <pc:sldMk cId="1600795952" sldId="256"/>
            <ac:spMk id="2" creationId="{FE568E4C-39A9-95FC-BB54-8F00B15B57FC}"/>
          </ac:spMkLst>
        </pc:spChg>
        <pc:spChg chg="del mod">
          <ac:chgData name="Rosalba Franza" userId="72728c86a2784b1f" providerId="LiveId" clId="{C581677C-C820-4F45-B3D0-9CAF20F469C6}" dt="2023-10-26T09:45:20.274" v="276" actId="478"/>
          <ac:spMkLst>
            <pc:docMk/>
            <pc:sldMk cId="1600795952" sldId="256"/>
            <ac:spMk id="3" creationId="{E3D290AB-93E5-867F-EABD-0306E0BC45E9}"/>
          </ac:spMkLst>
        </pc:spChg>
        <pc:spChg chg="add del mod ord">
          <ac:chgData name="Rosalba Franza" userId="72728c86a2784b1f" providerId="LiveId" clId="{C581677C-C820-4F45-B3D0-9CAF20F469C6}" dt="2023-10-26T09:42:14.435" v="183" actId="478"/>
          <ac:spMkLst>
            <pc:docMk/>
            <pc:sldMk cId="1600795952" sldId="256"/>
            <ac:spMk id="5" creationId="{9D108AFE-690A-4DA7-86BF-BC1D988CC80A}"/>
          </ac:spMkLst>
        </pc:spChg>
        <pc:spChg chg="add del mod">
          <ac:chgData name="Rosalba Franza" userId="72728c86a2784b1f" providerId="LiveId" clId="{C581677C-C820-4F45-B3D0-9CAF20F469C6}" dt="2023-10-26T09:42:16.935" v="184" actId="478"/>
          <ac:spMkLst>
            <pc:docMk/>
            <pc:sldMk cId="1600795952" sldId="256"/>
            <ac:spMk id="6" creationId="{DD3ADFF0-3B69-6D3D-9D55-11E0BEB133C3}"/>
          </ac:spMkLst>
        </pc:spChg>
        <pc:spChg chg="add del mod">
          <ac:chgData name="Rosalba Franza" userId="72728c86a2784b1f" providerId="LiveId" clId="{C581677C-C820-4F45-B3D0-9CAF20F469C6}" dt="2023-10-26T09:47:54.714" v="287" actId="478"/>
          <ac:spMkLst>
            <pc:docMk/>
            <pc:sldMk cId="1600795952" sldId="256"/>
            <ac:spMk id="9" creationId="{E2534126-9060-FA37-8669-022B9E51AA0C}"/>
          </ac:spMkLst>
        </pc:spChg>
        <pc:spChg chg="mod">
          <ac:chgData name="Rosalba Franza" userId="72728c86a2784b1f" providerId="LiveId" clId="{C581677C-C820-4F45-B3D0-9CAF20F469C6}" dt="2023-10-26T10:15:13.926" v="640" actId="255"/>
          <ac:spMkLst>
            <pc:docMk/>
            <pc:sldMk cId="1600795952" sldId="256"/>
            <ac:spMk id="10" creationId="{BE013043-83CF-E91A-0B6E-85DC92010B54}"/>
          </ac:spMkLst>
        </pc:spChg>
        <pc:spChg chg="add del">
          <ac:chgData name="Rosalba Franza" userId="72728c86a2784b1f" providerId="LiveId" clId="{C581677C-C820-4F45-B3D0-9CAF20F469C6}" dt="2023-10-26T09:48:17.027" v="289" actId="26606"/>
          <ac:spMkLst>
            <pc:docMk/>
            <pc:sldMk cId="1600795952" sldId="256"/>
            <ac:spMk id="11" creationId="{996DFAFB-BCE1-4BEC-82FB-D574234DEF0A}"/>
          </ac:spMkLst>
        </pc:spChg>
        <pc:spChg chg="add del">
          <ac:chgData name="Rosalba Franza" userId="72728c86a2784b1f" providerId="LiveId" clId="{C581677C-C820-4F45-B3D0-9CAF20F469C6}" dt="2023-10-26T09:48:17.027" v="289" actId="26606"/>
          <ac:spMkLst>
            <pc:docMk/>
            <pc:sldMk cId="1600795952" sldId="256"/>
            <ac:spMk id="14" creationId="{F1174801-1395-44C5-9B00-CCAC45C056E7}"/>
          </ac:spMkLst>
        </pc:spChg>
        <pc:spChg chg="add del">
          <ac:chgData name="Rosalba Franza" userId="72728c86a2784b1f" providerId="LiveId" clId="{C581677C-C820-4F45-B3D0-9CAF20F469C6}" dt="2023-10-26T09:43:32.841" v="187" actId="26606"/>
          <ac:spMkLst>
            <pc:docMk/>
            <pc:sldMk cId="1600795952" sldId="256"/>
            <ac:spMk id="16" creationId="{DF8A867A-2114-28F7-5D3C-C2AED58EA55F}"/>
          </ac:spMkLst>
        </pc:spChg>
        <pc:spChg chg="add del">
          <ac:chgData name="Rosalba Franza" userId="72728c86a2784b1f" providerId="LiveId" clId="{C581677C-C820-4F45-B3D0-9CAF20F469C6}" dt="2023-10-26T09:43:32.841" v="187" actId="26606"/>
          <ac:spMkLst>
            <pc:docMk/>
            <pc:sldMk cId="1600795952" sldId="256"/>
            <ac:spMk id="18" creationId="{998D33C5-1974-BF13-9524-510594207476}"/>
          </ac:spMkLst>
        </pc:spChg>
        <pc:spChg chg="add del">
          <ac:chgData name="Rosalba Franza" userId="72728c86a2784b1f" providerId="LiveId" clId="{C581677C-C820-4F45-B3D0-9CAF20F469C6}" dt="2023-10-26T09:43:32.841" v="187" actId="26606"/>
          <ac:spMkLst>
            <pc:docMk/>
            <pc:sldMk cId="1600795952" sldId="256"/>
            <ac:spMk id="20" creationId="{D80A788A-D623-2393-115A-1678DC2D8462}"/>
          </ac:spMkLst>
        </pc:spChg>
        <pc:spChg chg="add del">
          <ac:chgData name="Rosalba Franza" userId="72728c86a2784b1f" providerId="LiveId" clId="{C581677C-C820-4F45-B3D0-9CAF20F469C6}" dt="2023-10-26T09:43:32.841" v="187" actId="26606"/>
          <ac:spMkLst>
            <pc:docMk/>
            <pc:sldMk cId="1600795952" sldId="256"/>
            <ac:spMk id="22" creationId="{E7F994BB-BCF0-F3B0-A2BA-9CCC622D5655}"/>
          </ac:spMkLst>
        </pc:spChg>
        <pc:spChg chg="add del">
          <ac:chgData name="Rosalba Franza" userId="72728c86a2784b1f" providerId="LiveId" clId="{C581677C-C820-4F45-B3D0-9CAF20F469C6}" dt="2023-10-26T09:43:32.841" v="187" actId="26606"/>
          <ac:spMkLst>
            <pc:docMk/>
            <pc:sldMk cId="1600795952" sldId="256"/>
            <ac:spMk id="24" creationId="{3D572C91-9D1C-A6B4-18D1-347D32630980}"/>
          </ac:spMkLst>
        </pc:spChg>
        <pc:spChg chg="add del">
          <ac:chgData name="Rosalba Franza" userId="72728c86a2784b1f" providerId="LiveId" clId="{C581677C-C820-4F45-B3D0-9CAF20F469C6}" dt="2023-10-26T09:43:32.841" v="187" actId="26606"/>
          <ac:spMkLst>
            <pc:docMk/>
            <pc:sldMk cId="1600795952" sldId="256"/>
            <ac:spMk id="26" creationId="{D53D175E-190D-24E4-EB3F-8F0BE6E800BD}"/>
          </ac:spMkLst>
        </pc:spChg>
        <pc:spChg chg="add del">
          <ac:chgData name="Rosalba Franza" userId="72728c86a2784b1f" providerId="LiveId" clId="{C581677C-C820-4F45-B3D0-9CAF20F469C6}" dt="2023-10-26T09:46:54.509" v="283"/>
          <ac:spMkLst>
            <pc:docMk/>
            <pc:sldMk cId="1600795952" sldId="256"/>
            <ac:spMk id="31" creationId="{A25AC2A5-90C8-898E-A55D-E85DD07C8E96}"/>
          </ac:spMkLst>
        </pc:spChg>
        <pc:spChg chg="add del">
          <ac:chgData name="Rosalba Franza" userId="72728c86a2784b1f" providerId="LiveId" clId="{C581677C-C820-4F45-B3D0-9CAF20F469C6}" dt="2023-10-26T09:46:54.509" v="283"/>
          <ac:spMkLst>
            <pc:docMk/>
            <pc:sldMk cId="1600795952" sldId="256"/>
            <ac:spMk id="32" creationId="{1FE58181-B8B4-B36C-7664-FF039F50A63F}"/>
          </ac:spMkLst>
        </pc:spChg>
        <pc:spChg chg="add del">
          <ac:chgData name="Rosalba Franza" userId="72728c86a2784b1f" providerId="LiveId" clId="{C581677C-C820-4F45-B3D0-9CAF20F469C6}" dt="2023-10-26T09:46:54.509" v="283"/>
          <ac:spMkLst>
            <pc:docMk/>
            <pc:sldMk cId="1600795952" sldId="256"/>
            <ac:spMk id="33" creationId="{EC390D67-C515-C2B6-F65E-54090072548B}"/>
          </ac:spMkLst>
        </pc:spChg>
        <pc:spChg chg="add del">
          <ac:chgData name="Rosalba Franza" userId="72728c86a2784b1f" providerId="LiveId" clId="{C581677C-C820-4F45-B3D0-9CAF20F469C6}" dt="2023-10-26T09:46:54.509" v="283"/>
          <ac:spMkLst>
            <pc:docMk/>
            <pc:sldMk cId="1600795952" sldId="256"/>
            <ac:spMk id="34" creationId="{F8FF8EF1-4DB0-8394-0166-3F674CFFF39C}"/>
          </ac:spMkLst>
        </pc:spChg>
        <pc:spChg chg="add del">
          <ac:chgData name="Rosalba Franza" userId="72728c86a2784b1f" providerId="LiveId" clId="{C581677C-C820-4F45-B3D0-9CAF20F469C6}" dt="2023-10-26T09:48:17.027" v="289" actId="26606"/>
          <ac:spMkLst>
            <pc:docMk/>
            <pc:sldMk cId="1600795952" sldId="256"/>
            <ac:spMk id="54" creationId="{916F6374-2300-41FF-BA7E-22FADCD95D3B}"/>
          </ac:spMkLst>
        </pc:spChg>
        <pc:spChg chg="add del">
          <ac:chgData name="Rosalba Franza" userId="72728c86a2784b1f" providerId="LiveId" clId="{C581677C-C820-4F45-B3D0-9CAF20F469C6}" dt="2023-10-26T09:48:17.027" v="289" actId="26606"/>
          <ac:spMkLst>
            <pc:docMk/>
            <pc:sldMk cId="1600795952" sldId="256"/>
            <ac:spMk id="56" creationId="{90864D9E-0A0C-482E-86DE-9C4E729C38D7}"/>
          </ac:spMkLst>
        </pc:spChg>
        <pc:grpChg chg="add del">
          <ac:chgData name="Rosalba Franza" userId="72728c86a2784b1f" providerId="LiveId" clId="{C581677C-C820-4F45-B3D0-9CAF20F469C6}" dt="2023-10-26T09:43:32.841" v="187" actId="26606"/>
          <ac:grpSpMkLst>
            <pc:docMk/>
            <pc:sldMk cId="1600795952" sldId="256"/>
            <ac:grpSpMk id="12" creationId="{71A90478-164B-2427-1094-762DC745C539}"/>
          </ac:grpSpMkLst>
        </pc:grpChg>
        <pc:grpChg chg="add del">
          <ac:chgData name="Rosalba Franza" userId="72728c86a2784b1f" providerId="LiveId" clId="{C581677C-C820-4F45-B3D0-9CAF20F469C6}" dt="2023-10-26T09:48:17.027" v="289" actId="26606"/>
          <ac:grpSpMkLst>
            <pc:docMk/>
            <pc:sldMk cId="1600795952" sldId="256"/>
            <ac:grpSpMk id="13" creationId="{7092E392-4FB7-4E2D-928D-EFC63D148E1E}"/>
          </ac:grpSpMkLst>
        </pc:grpChg>
        <pc:grpChg chg="add del">
          <ac:chgData name="Rosalba Franza" userId="72728c86a2784b1f" providerId="LiveId" clId="{C581677C-C820-4F45-B3D0-9CAF20F469C6}" dt="2023-10-26T09:46:54.509" v="283"/>
          <ac:grpSpMkLst>
            <pc:docMk/>
            <pc:sldMk cId="1600795952" sldId="256"/>
            <ac:grpSpMk id="28" creationId="{1C312E1C-400E-8AD8-C8EB-72140F4C4170}"/>
          </ac:grpSpMkLst>
        </pc:grpChg>
        <pc:grpChg chg="add del">
          <ac:chgData name="Rosalba Franza" userId="72728c86a2784b1f" providerId="LiveId" clId="{C581677C-C820-4F45-B3D0-9CAF20F469C6}" dt="2023-10-26T09:48:17.027" v="289" actId="26606"/>
          <ac:grpSpMkLst>
            <pc:docMk/>
            <pc:sldMk cId="1600795952" sldId="256"/>
            <ac:grpSpMk id="40" creationId="{5C0E6139-8A19-4905-87E2-E547D7B7F1AF}"/>
          </ac:grpSpMkLst>
        </pc:grpChg>
        <pc:grpChg chg="add del">
          <ac:chgData name="Rosalba Franza" userId="72728c86a2784b1f" providerId="LiveId" clId="{C581677C-C820-4F45-B3D0-9CAF20F469C6}" dt="2023-10-26T09:48:17.027" v="289" actId="26606"/>
          <ac:grpSpMkLst>
            <pc:docMk/>
            <pc:sldMk cId="1600795952" sldId="256"/>
            <ac:grpSpMk id="43" creationId="{A7C60A7A-4212-46AC-80A2-DE231DD3D19F}"/>
          </ac:grpSpMkLst>
        </pc:grpChg>
        <pc:grpChg chg="add del">
          <ac:chgData name="Rosalba Franza" userId="72728c86a2784b1f" providerId="LiveId" clId="{C581677C-C820-4F45-B3D0-9CAF20F469C6}" dt="2023-10-26T09:48:17.027" v="289" actId="26606"/>
          <ac:grpSpMkLst>
            <pc:docMk/>
            <pc:sldMk cId="1600795952" sldId="256"/>
            <ac:grpSpMk id="58" creationId="{3FC3A38A-46EA-49A9-8AB5-B12C44DB5417}"/>
          </ac:grpSpMkLst>
        </pc:grpChg>
        <pc:picChg chg="add mod">
          <ac:chgData name="Rosalba Franza" userId="72728c86a2784b1f" providerId="LiveId" clId="{C581677C-C820-4F45-B3D0-9CAF20F469C6}" dt="2023-10-26T09:48:17.027" v="289" actId="26606"/>
          <ac:picMkLst>
            <pc:docMk/>
            <pc:sldMk cId="1600795952" sldId="256"/>
            <ac:picMk id="4" creationId="{57F6D8EA-7039-7014-0597-344F7180A878}"/>
          </ac:picMkLst>
        </pc:picChg>
        <pc:picChg chg="add del mod">
          <ac:chgData name="Rosalba Franza" userId="72728c86a2784b1f" providerId="LiveId" clId="{C581677C-C820-4F45-B3D0-9CAF20F469C6}" dt="2023-10-26T09:43:37.607" v="189" actId="478"/>
          <ac:picMkLst>
            <pc:docMk/>
            <pc:sldMk cId="1600795952" sldId="256"/>
            <ac:picMk id="7" creationId="{74357094-0B31-EC7A-B0D8-3FD9842866CB}"/>
          </ac:picMkLst>
        </pc:picChg>
      </pc:sldChg>
      <pc:sldChg chg="modSp new mod modTransition modAnim">
        <pc:chgData name="Rosalba Franza" userId="72728c86a2784b1f" providerId="LiveId" clId="{C581677C-C820-4F45-B3D0-9CAF20F469C6}" dt="2023-10-26T15:42:32.800" v="3530" actId="14100"/>
        <pc:sldMkLst>
          <pc:docMk/>
          <pc:sldMk cId="3949099287" sldId="257"/>
        </pc:sldMkLst>
        <pc:spChg chg="mod">
          <ac:chgData name="Rosalba Franza" userId="72728c86a2784b1f" providerId="LiveId" clId="{C581677C-C820-4F45-B3D0-9CAF20F469C6}" dt="2023-10-26T15:42:28.550" v="3529" actId="14100"/>
          <ac:spMkLst>
            <pc:docMk/>
            <pc:sldMk cId="3949099287" sldId="257"/>
            <ac:spMk id="2" creationId="{B1973DA4-40CC-F403-C167-D391E5A94D4A}"/>
          </ac:spMkLst>
        </pc:spChg>
        <pc:spChg chg="mod">
          <ac:chgData name="Rosalba Franza" userId="72728c86a2784b1f" providerId="LiveId" clId="{C581677C-C820-4F45-B3D0-9CAF20F469C6}" dt="2023-10-26T15:42:32.800" v="3530" actId="14100"/>
          <ac:spMkLst>
            <pc:docMk/>
            <pc:sldMk cId="3949099287" sldId="257"/>
            <ac:spMk id="3" creationId="{79CFFBB8-7ED3-989A-17B3-265DD9D15D43}"/>
          </ac:spMkLst>
        </pc:spChg>
        <pc:spChg chg="mod">
          <ac:chgData name="Rosalba Franza" userId="72728c86a2784b1f" providerId="LiveId" clId="{C581677C-C820-4F45-B3D0-9CAF20F469C6}" dt="2023-10-26T10:16:47.207" v="646" actId="14100"/>
          <ac:spMkLst>
            <pc:docMk/>
            <pc:sldMk cId="3949099287" sldId="257"/>
            <ac:spMk id="4" creationId="{2275926D-148E-5DC4-37F9-5C260950EB5E}"/>
          </ac:spMkLst>
        </pc:spChg>
      </pc:sldChg>
      <pc:sldChg chg="modSp new mod modTransition modAnim">
        <pc:chgData name="Rosalba Franza" userId="72728c86a2784b1f" providerId="LiveId" clId="{C581677C-C820-4F45-B3D0-9CAF20F469C6}" dt="2023-10-26T15:42:46.675" v="3532" actId="122"/>
        <pc:sldMkLst>
          <pc:docMk/>
          <pc:sldMk cId="803381796" sldId="258"/>
        </pc:sldMkLst>
        <pc:spChg chg="mod">
          <ac:chgData name="Rosalba Franza" userId="72728c86a2784b1f" providerId="LiveId" clId="{C581677C-C820-4F45-B3D0-9CAF20F469C6}" dt="2023-10-26T10:27:44.796" v="749" actId="207"/>
          <ac:spMkLst>
            <pc:docMk/>
            <pc:sldMk cId="803381796" sldId="258"/>
            <ac:spMk id="2" creationId="{B4CAAB62-7AFC-FF3B-1719-CA18882C4134}"/>
          </ac:spMkLst>
        </pc:spChg>
        <pc:spChg chg="mod">
          <ac:chgData name="Rosalba Franza" userId="72728c86a2784b1f" providerId="LiveId" clId="{C581677C-C820-4F45-B3D0-9CAF20F469C6}" dt="2023-10-26T15:42:46.675" v="3532" actId="122"/>
          <ac:spMkLst>
            <pc:docMk/>
            <pc:sldMk cId="803381796" sldId="258"/>
            <ac:spMk id="3" creationId="{D57C72FC-5E92-8E37-B92B-8FABEC43F83D}"/>
          </ac:spMkLst>
        </pc:spChg>
        <pc:spChg chg="mod">
          <ac:chgData name="Rosalba Franza" userId="72728c86a2784b1f" providerId="LiveId" clId="{C581677C-C820-4F45-B3D0-9CAF20F469C6}" dt="2023-10-26T10:24:17.396" v="720" actId="255"/>
          <ac:spMkLst>
            <pc:docMk/>
            <pc:sldMk cId="803381796" sldId="258"/>
            <ac:spMk id="4" creationId="{633C93B3-65AF-0B58-3C55-5985A20AF356}"/>
          </ac:spMkLst>
        </pc:spChg>
      </pc:sldChg>
      <pc:sldChg chg="modSp new mod modTransition modAnim">
        <pc:chgData name="Rosalba Franza" userId="72728c86a2784b1f" providerId="LiveId" clId="{C581677C-C820-4F45-B3D0-9CAF20F469C6}" dt="2023-10-26T15:43:02.394" v="3535" actId="20577"/>
        <pc:sldMkLst>
          <pc:docMk/>
          <pc:sldMk cId="2417522500" sldId="259"/>
        </pc:sldMkLst>
        <pc:spChg chg="mod">
          <ac:chgData name="Rosalba Franza" userId="72728c86a2784b1f" providerId="LiveId" clId="{C581677C-C820-4F45-B3D0-9CAF20F469C6}" dt="2023-10-26T10:27:36.468" v="748" actId="207"/>
          <ac:spMkLst>
            <pc:docMk/>
            <pc:sldMk cId="2417522500" sldId="259"/>
            <ac:spMk id="2" creationId="{C45C02B8-0E93-0560-8C6C-ED9652368E40}"/>
          </ac:spMkLst>
        </pc:spChg>
        <pc:spChg chg="mod">
          <ac:chgData name="Rosalba Franza" userId="72728c86a2784b1f" providerId="LiveId" clId="{C581677C-C820-4F45-B3D0-9CAF20F469C6}" dt="2023-10-26T15:43:02.394" v="3535" actId="20577"/>
          <ac:spMkLst>
            <pc:docMk/>
            <pc:sldMk cId="2417522500" sldId="259"/>
            <ac:spMk id="3" creationId="{6FE6A60D-D793-255F-36E6-E9EAD2AAE1C8}"/>
          </ac:spMkLst>
        </pc:spChg>
      </pc:sldChg>
      <pc:sldChg chg="modSp new mod modTransition modAnim">
        <pc:chgData name="Rosalba Franza" userId="72728c86a2784b1f" providerId="LiveId" clId="{C581677C-C820-4F45-B3D0-9CAF20F469C6}" dt="2023-10-26T15:43:11.081" v="3536" actId="123"/>
        <pc:sldMkLst>
          <pc:docMk/>
          <pc:sldMk cId="3982592210" sldId="260"/>
        </pc:sldMkLst>
        <pc:spChg chg="mod">
          <ac:chgData name="Rosalba Franza" userId="72728c86a2784b1f" providerId="LiveId" clId="{C581677C-C820-4F45-B3D0-9CAF20F469C6}" dt="2023-10-26T10:28:44.200" v="770" actId="207"/>
          <ac:spMkLst>
            <pc:docMk/>
            <pc:sldMk cId="3982592210" sldId="260"/>
            <ac:spMk id="2" creationId="{108C0191-55C0-8CC8-4B8F-7DF02839908D}"/>
          </ac:spMkLst>
        </pc:spChg>
        <pc:spChg chg="mod">
          <ac:chgData name="Rosalba Franza" userId="72728c86a2784b1f" providerId="LiveId" clId="{C581677C-C820-4F45-B3D0-9CAF20F469C6}" dt="2023-10-26T15:43:11.081" v="3536" actId="123"/>
          <ac:spMkLst>
            <pc:docMk/>
            <pc:sldMk cId="3982592210" sldId="260"/>
            <ac:spMk id="3" creationId="{5DE5C306-DE82-492C-D00B-8253F5D3AF18}"/>
          </ac:spMkLst>
        </pc:spChg>
        <pc:spChg chg="mod">
          <ac:chgData name="Rosalba Franza" userId="72728c86a2784b1f" providerId="LiveId" clId="{C581677C-C820-4F45-B3D0-9CAF20F469C6}" dt="2023-10-26T10:35:23.235" v="817" actId="255"/>
          <ac:spMkLst>
            <pc:docMk/>
            <pc:sldMk cId="3982592210" sldId="260"/>
            <ac:spMk id="4" creationId="{53FBBF9F-7D18-7E67-ECBD-DD551D52EF89}"/>
          </ac:spMkLst>
        </pc:spChg>
      </pc:sldChg>
      <pc:sldChg chg="modSp new mod modAnim">
        <pc:chgData name="Rosalba Franza" userId="72728c86a2784b1f" providerId="LiveId" clId="{C581677C-C820-4F45-B3D0-9CAF20F469C6}" dt="2023-10-26T15:43:27.790" v="3540" actId="123"/>
        <pc:sldMkLst>
          <pc:docMk/>
          <pc:sldMk cId="3805007175" sldId="261"/>
        </pc:sldMkLst>
        <pc:spChg chg="mod">
          <ac:chgData name="Rosalba Franza" userId="72728c86a2784b1f" providerId="LiveId" clId="{C581677C-C820-4F45-B3D0-9CAF20F469C6}" dt="2023-10-26T11:10:53.836" v="910" actId="27636"/>
          <ac:spMkLst>
            <pc:docMk/>
            <pc:sldMk cId="3805007175" sldId="261"/>
            <ac:spMk id="2" creationId="{DC27DE7C-34A1-0F7C-EFE3-B797C3FB85FB}"/>
          </ac:spMkLst>
        </pc:spChg>
        <pc:spChg chg="mod">
          <ac:chgData name="Rosalba Franza" userId="72728c86a2784b1f" providerId="LiveId" clId="{C581677C-C820-4F45-B3D0-9CAF20F469C6}" dt="2023-10-26T15:43:27.790" v="3540" actId="123"/>
          <ac:spMkLst>
            <pc:docMk/>
            <pc:sldMk cId="3805007175" sldId="261"/>
            <ac:spMk id="3" creationId="{A5CC6E69-968A-B0D4-EE0C-25A407D824A9}"/>
          </ac:spMkLst>
        </pc:spChg>
      </pc:sldChg>
      <pc:sldChg chg="modSp new mod modAnim">
        <pc:chgData name="Rosalba Franza" userId="72728c86a2784b1f" providerId="LiveId" clId="{C581677C-C820-4F45-B3D0-9CAF20F469C6}" dt="2023-10-26T11:29:47.007" v="1011" actId="2710"/>
        <pc:sldMkLst>
          <pc:docMk/>
          <pc:sldMk cId="1066365129" sldId="262"/>
        </pc:sldMkLst>
        <pc:spChg chg="mod">
          <ac:chgData name="Rosalba Franza" userId="72728c86a2784b1f" providerId="LiveId" clId="{C581677C-C820-4F45-B3D0-9CAF20F469C6}" dt="2023-10-26T11:21:37.933" v="979" actId="20577"/>
          <ac:spMkLst>
            <pc:docMk/>
            <pc:sldMk cId="1066365129" sldId="262"/>
            <ac:spMk id="2" creationId="{6DB9B926-918E-0FBD-2940-264721BCF439}"/>
          </ac:spMkLst>
        </pc:spChg>
        <pc:spChg chg="mod">
          <ac:chgData name="Rosalba Franza" userId="72728c86a2784b1f" providerId="LiveId" clId="{C581677C-C820-4F45-B3D0-9CAF20F469C6}" dt="2023-10-26T11:29:47.007" v="1011" actId="2710"/>
          <ac:spMkLst>
            <pc:docMk/>
            <pc:sldMk cId="1066365129" sldId="262"/>
            <ac:spMk id="3" creationId="{7D1F232C-0164-77E5-B8D2-A2C4B39A256E}"/>
          </ac:spMkLst>
        </pc:spChg>
      </pc:sldChg>
      <pc:sldChg chg="modSp new mod modAnim">
        <pc:chgData name="Rosalba Franza" userId="72728c86a2784b1f" providerId="LiveId" clId="{C581677C-C820-4F45-B3D0-9CAF20F469C6}" dt="2023-10-26T11:56:15.478" v="1159"/>
        <pc:sldMkLst>
          <pc:docMk/>
          <pc:sldMk cId="3022569958" sldId="263"/>
        </pc:sldMkLst>
        <pc:spChg chg="mod">
          <ac:chgData name="Rosalba Franza" userId="72728c86a2784b1f" providerId="LiveId" clId="{C581677C-C820-4F45-B3D0-9CAF20F469C6}" dt="2023-10-26T11:48:03.044" v="1026" actId="20577"/>
          <ac:spMkLst>
            <pc:docMk/>
            <pc:sldMk cId="3022569958" sldId="263"/>
            <ac:spMk id="2" creationId="{8A02911E-3D73-DC01-D8FC-DDAF17E77C4B}"/>
          </ac:spMkLst>
        </pc:spChg>
        <pc:spChg chg="mod">
          <ac:chgData name="Rosalba Franza" userId="72728c86a2784b1f" providerId="LiveId" clId="{C581677C-C820-4F45-B3D0-9CAF20F469C6}" dt="2023-10-26T11:52:53.599" v="1131" actId="20577"/>
          <ac:spMkLst>
            <pc:docMk/>
            <pc:sldMk cId="3022569958" sldId="263"/>
            <ac:spMk id="3" creationId="{25E59E39-6CEB-BBDB-6148-0C3F12147DB7}"/>
          </ac:spMkLst>
        </pc:spChg>
        <pc:spChg chg="mod">
          <ac:chgData name="Rosalba Franza" userId="72728c86a2784b1f" providerId="LiveId" clId="{C581677C-C820-4F45-B3D0-9CAF20F469C6}" dt="2023-10-26T11:54:33.084" v="1143" actId="255"/>
          <ac:spMkLst>
            <pc:docMk/>
            <pc:sldMk cId="3022569958" sldId="263"/>
            <ac:spMk id="4" creationId="{7772865F-669E-324A-2FE5-5FFD14BC9545}"/>
          </ac:spMkLst>
        </pc:spChg>
      </pc:sldChg>
      <pc:sldChg chg="modSp new mod modAnim">
        <pc:chgData name="Rosalba Franza" userId="72728c86a2784b1f" providerId="LiveId" clId="{C581677C-C820-4F45-B3D0-9CAF20F469C6}" dt="2023-10-26T12:59:21.318" v="1290"/>
        <pc:sldMkLst>
          <pc:docMk/>
          <pc:sldMk cId="3307679925" sldId="264"/>
        </pc:sldMkLst>
        <pc:spChg chg="mod">
          <ac:chgData name="Rosalba Franza" userId="72728c86a2784b1f" providerId="LiveId" clId="{C581677C-C820-4F45-B3D0-9CAF20F469C6}" dt="2023-10-26T12:00:57.601" v="1201" actId="1076"/>
          <ac:spMkLst>
            <pc:docMk/>
            <pc:sldMk cId="3307679925" sldId="264"/>
            <ac:spMk id="2" creationId="{2253EB7F-DDA3-2D03-BFE6-8E6BF5CBDF2C}"/>
          </ac:spMkLst>
        </pc:spChg>
        <pc:spChg chg="mod">
          <ac:chgData name="Rosalba Franza" userId="72728c86a2784b1f" providerId="LiveId" clId="{C581677C-C820-4F45-B3D0-9CAF20F469C6}" dt="2023-10-26T12:58:27.194" v="1282" actId="20577"/>
          <ac:spMkLst>
            <pc:docMk/>
            <pc:sldMk cId="3307679925" sldId="264"/>
            <ac:spMk id="3" creationId="{156F7B08-F7D2-9407-334A-07E573CD0B12}"/>
          </ac:spMkLst>
        </pc:spChg>
      </pc:sldChg>
      <pc:sldChg chg="modSp new mod modAnim">
        <pc:chgData name="Rosalba Franza" userId="72728c86a2784b1f" providerId="LiveId" clId="{C581677C-C820-4F45-B3D0-9CAF20F469C6}" dt="2023-10-26T13:01:11.045" v="1305"/>
        <pc:sldMkLst>
          <pc:docMk/>
          <pc:sldMk cId="429017028" sldId="265"/>
        </pc:sldMkLst>
        <pc:spChg chg="mod">
          <ac:chgData name="Rosalba Franza" userId="72728c86a2784b1f" providerId="LiveId" clId="{C581677C-C820-4F45-B3D0-9CAF20F469C6}" dt="2023-10-26T12:04:45.519" v="1246" actId="14100"/>
          <ac:spMkLst>
            <pc:docMk/>
            <pc:sldMk cId="429017028" sldId="265"/>
            <ac:spMk id="2" creationId="{38B16F56-0F89-562C-6AB2-41F65EDA86C2}"/>
          </ac:spMkLst>
        </pc:spChg>
        <pc:spChg chg="mod">
          <ac:chgData name="Rosalba Franza" userId="72728c86a2784b1f" providerId="LiveId" clId="{C581677C-C820-4F45-B3D0-9CAF20F469C6}" dt="2023-10-26T12:04:42.472" v="1245" actId="14100"/>
          <ac:spMkLst>
            <pc:docMk/>
            <pc:sldMk cId="429017028" sldId="265"/>
            <ac:spMk id="3" creationId="{05C51C61-09D0-AE14-9E3C-4B6B98F83679}"/>
          </ac:spMkLst>
        </pc:spChg>
      </pc:sldChg>
      <pc:sldChg chg="modSp new mod modAnim">
        <pc:chgData name="Rosalba Franza" userId="72728c86a2784b1f" providerId="LiveId" clId="{C581677C-C820-4F45-B3D0-9CAF20F469C6}" dt="2023-10-26T13:13:10.939" v="1425"/>
        <pc:sldMkLst>
          <pc:docMk/>
          <pc:sldMk cId="2194816142" sldId="266"/>
        </pc:sldMkLst>
        <pc:spChg chg="mod">
          <ac:chgData name="Rosalba Franza" userId="72728c86a2784b1f" providerId="LiveId" clId="{C581677C-C820-4F45-B3D0-9CAF20F469C6}" dt="2023-10-26T13:05:28.370" v="1338" actId="122"/>
          <ac:spMkLst>
            <pc:docMk/>
            <pc:sldMk cId="2194816142" sldId="266"/>
            <ac:spMk id="2" creationId="{C4799966-425E-DFE9-5FED-C431C8C6CD58}"/>
          </ac:spMkLst>
        </pc:spChg>
        <pc:spChg chg="mod">
          <ac:chgData name="Rosalba Franza" userId="72728c86a2784b1f" providerId="LiveId" clId="{C581677C-C820-4F45-B3D0-9CAF20F469C6}" dt="2023-10-26T13:06:16.402" v="1344" actId="20577"/>
          <ac:spMkLst>
            <pc:docMk/>
            <pc:sldMk cId="2194816142" sldId="266"/>
            <ac:spMk id="3" creationId="{2E70A5B7-2120-60CA-26AD-D6865C7A3F97}"/>
          </ac:spMkLst>
        </pc:spChg>
      </pc:sldChg>
      <pc:sldChg chg="modSp new mod modAnim">
        <pc:chgData name="Rosalba Franza" userId="72728c86a2784b1f" providerId="LiveId" clId="{C581677C-C820-4F45-B3D0-9CAF20F469C6}" dt="2023-10-26T13:10:39.584" v="1397"/>
        <pc:sldMkLst>
          <pc:docMk/>
          <pc:sldMk cId="237782578" sldId="267"/>
        </pc:sldMkLst>
        <pc:spChg chg="mod">
          <ac:chgData name="Rosalba Franza" userId="72728c86a2784b1f" providerId="LiveId" clId="{C581677C-C820-4F45-B3D0-9CAF20F469C6}" dt="2023-10-26T13:08:11.633" v="1367" actId="20577"/>
          <ac:spMkLst>
            <pc:docMk/>
            <pc:sldMk cId="237782578" sldId="267"/>
            <ac:spMk id="2" creationId="{05BDDF46-B297-96B6-E59F-72F2E94DA59F}"/>
          </ac:spMkLst>
        </pc:spChg>
        <pc:spChg chg="mod">
          <ac:chgData name="Rosalba Franza" userId="72728c86a2784b1f" providerId="LiveId" clId="{C581677C-C820-4F45-B3D0-9CAF20F469C6}" dt="2023-10-26T13:09:11.573" v="1382" actId="113"/>
          <ac:spMkLst>
            <pc:docMk/>
            <pc:sldMk cId="237782578" sldId="267"/>
            <ac:spMk id="3" creationId="{C70EEFD3-28B7-9056-A541-A341A6F72ED5}"/>
          </ac:spMkLst>
        </pc:spChg>
      </pc:sldChg>
      <pc:sldChg chg="modSp new mod modAnim">
        <pc:chgData name="Rosalba Franza" userId="72728c86a2784b1f" providerId="LiveId" clId="{C581677C-C820-4F45-B3D0-9CAF20F469C6}" dt="2023-10-26T13:17:35.391" v="1476" actId="5793"/>
        <pc:sldMkLst>
          <pc:docMk/>
          <pc:sldMk cId="2334932147" sldId="268"/>
        </pc:sldMkLst>
        <pc:spChg chg="mod">
          <ac:chgData name="Rosalba Franza" userId="72728c86a2784b1f" providerId="LiveId" clId="{C581677C-C820-4F45-B3D0-9CAF20F469C6}" dt="2023-10-26T13:17:35.391" v="1476" actId="5793"/>
          <ac:spMkLst>
            <pc:docMk/>
            <pc:sldMk cId="2334932147" sldId="268"/>
            <ac:spMk id="2" creationId="{8D7A7213-C744-74A7-40C2-9C80CA5217AC}"/>
          </ac:spMkLst>
        </pc:spChg>
        <pc:spChg chg="mod">
          <ac:chgData name="Rosalba Franza" userId="72728c86a2784b1f" providerId="LiveId" clId="{C581677C-C820-4F45-B3D0-9CAF20F469C6}" dt="2023-10-26T13:14:57.560" v="1439" actId="20577"/>
          <ac:spMkLst>
            <pc:docMk/>
            <pc:sldMk cId="2334932147" sldId="268"/>
            <ac:spMk id="3" creationId="{96CB4563-43B1-A199-998A-C4139FBC74EC}"/>
          </ac:spMkLst>
        </pc:spChg>
      </pc:sldChg>
      <pc:sldChg chg="modSp new mod modAnim">
        <pc:chgData name="Rosalba Franza" userId="72728c86a2784b1f" providerId="LiveId" clId="{C581677C-C820-4F45-B3D0-9CAF20F469C6}" dt="2023-10-26T13:19:20.160" v="1501"/>
        <pc:sldMkLst>
          <pc:docMk/>
          <pc:sldMk cId="480503667" sldId="269"/>
        </pc:sldMkLst>
        <pc:spChg chg="mod">
          <ac:chgData name="Rosalba Franza" userId="72728c86a2784b1f" providerId="LiveId" clId="{C581677C-C820-4F45-B3D0-9CAF20F469C6}" dt="2023-10-26T13:18:58.443" v="1495" actId="122"/>
          <ac:spMkLst>
            <pc:docMk/>
            <pc:sldMk cId="480503667" sldId="269"/>
            <ac:spMk id="2" creationId="{52661AB9-806A-B747-1A22-E2681CB07610}"/>
          </ac:spMkLst>
        </pc:spChg>
        <pc:spChg chg="mod">
          <ac:chgData name="Rosalba Franza" userId="72728c86a2784b1f" providerId="LiveId" clId="{C581677C-C820-4F45-B3D0-9CAF20F469C6}" dt="2023-10-26T13:18:47.187" v="1494" actId="122"/>
          <ac:spMkLst>
            <pc:docMk/>
            <pc:sldMk cId="480503667" sldId="269"/>
            <ac:spMk id="3" creationId="{9FC04B06-AEF9-5E36-5495-0F086C55BFC8}"/>
          </ac:spMkLst>
        </pc:spChg>
      </pc:sldChg>
      <pc:sldChg chg="modSp new mod modAnim">
        <pc:chgData name="Rosalba Franza" userId="72728c86a2784b1f" providerId="LiveId" clId="{C581677C-C820-4F45-B3D0-9CAF20F469C6}" dt="2023-10-26T13:25:28.025" v="1635" actId="123"/>
        <pc:sldMkLst>
          <pc:docMk/>
          <pc:sldMk cId="2206695913" sldId="270"/>
        </pc:sldMkLst>
        <pc:spChg chg="mod">
          <ac:chgData name="Rosalba Franza" userId="72728c86a2784b1f" providerId="LiveId" clId="{C581677C-C820-4F45-B3D0-9CAF20F469C6}" dt="2023-10-26T13:20:01.552" v="1514" actId="122"/>
          <ac:spMkLst>
            <pc:docMk/>
            <pc:sldMk cId="2206695913" sldId="270"/>
            <ac:spMk id="2" creationId="{56BC0889-1D01-E94C-63F7-AC2F67A81F95}"/>
          </ac:spMkLst>
        </pc:spChg>
        <pc:spChg chg="mod">
          <ac:chgData name="Rosalba Franza" userId="72728c86a2784b1f" providerId="LiveId" clId="{C581677C-C820-4F45-B3D0-9CAF20F469C6}" dt="2023-10-26T13:25:28.025" v="1635" actId="123"/>
          <ac:spMkLst>
            <pc:docMk/>
            <pc:sldMk cId="2206695913" sldId="270"/>
            <ac:spMk id="3" creationId="{3A6F472A-85E3-DC06-9B83-FE77AC102EF7}"/>
          </ac:spMkLst>
        </pc:spChg>
      </pc:sldChg>
      <pc:sldChg chg="modSp new mod modAnim">
        <pc:chgData name="Rosalba Franza" userId="72728c86a2784b1f" providerId="LiveId" clId="{C581677C-C820-4F45-B3D0-9CAF20F469C6}" dt="2023-10-26T13:41:51.939" v="1962" actId="20577"/>
        <pc:sldMkLst>
          <pc:docMk/>
          <pc:sldMk cId="2469628621" sldId="271"/>
        </pc:sldMkLst>
        <pc:spChg chg="mod">
          <ac:chgData name="Rosalba Franza" userId="72728c86a2784b1f" providerId="LiveId" clId="{C581677C-C820-4F45-B3D0-9CAF20F469C6}" dt="2023-10-26T13:33:54.171" v="1677" actId="20577"/>
          <ac:spMkLst>
            <pc:docMk/>
            <pc:sldMk cId="2469628621" sldId="271"/>
            <ac:spMk id="2" creationId="{34C08E8D-05F5-F7A2-D95B-D5497DD3E2F8}"/>
          </ac:spMkLst>
        </pc:spChg>
        <pc:spChg chg="mod">
          <ac:chgData name="Rosalba Franza" userId="72728c86a2784b1f" providerId="LiveId" clId="{C581677C-C820-4F45-B3D0-9CAF20F469C6}" dt="2023-10-26T13:41:51.939" v="1962" actId="20577"/>
          <ac:spMkLst>
            <pc:docMk/>
            <pc:sldMk cId="2469628621" sldId="271"/>
            <ac:spMk id="3" creationId="{8417EA35-8F3B-7DEA-EE50-D10A42959FA1}"/>
          </ac:spMkLst>
        </pc:spChg>
      </pc:sldChg>
      <pc:sldChg chg="modSp new mod modAnim">
        <pc:chgData name="Rosalba Franza" userId="72728c86a2784b1f" providerId="LiveId" clId="{C581677C-C820-4F45-B3D0-9CAF20F469C6}" dt="2023-10-26T13:50:13.960" v="2035"/>
        <pc:sldMkLst>
          <pc:docMk/>
          <pc:sldMk cId="2814506011" sldId="272"/>
        </pc:sldMkLst>
        <pc:spChg chg="mod">
          <ac:chgData name="Rosalba Franza" userId="72728c86a2784b1f" providerId="LiveId" clId="{C581677C-C820-4F45-B3D0-9CAF20F469C6}" dt="2023-10-26T13:48:02.711" v="2013" actId="122"/>
          <ac:spMkLst>
            <pc:docMk/>
            <pc:sldMk cId="2814506011" sldId="272"/>
            <ac:spMk id="2" creationId="{9A05309C-307E-1C1F-2DEA-BCBC7A6C860C}"/>
          </ac:spMkLst>
        </pc:spChg>
        <pc:spChg chg="mod">
          <ac:chgData name="Rosalba Franza" userId="72728c86a2784b1f" providerId="LiveId" clId="{C581677C-C820-4F45-B3D0-9CAF20F469C6}" dt="2023-10-26T13:49:28.397" v="2023" actId="113"/>
          <ac:spMkLst>
            <pc:docMk/>
            <pc:sldMk cId="2814506011" sldId="272"/>
            <ac:spMk id="3" creationId="{20A24C06-947B-3AC9-2F33-F66F1A9BD850}"/>
          </ac:spMkLst>
        </pc:spChg>
      </pc:sldChg>
      <pc:sldChg chg="modSp new mod modAnim">
        <pc:chgData name="Rosalba Franza" userId="72728c86a2784b1f" providerId="LiveId" clId="{C581677C-C820-4F45-B3D0-9CAF20F469C6}" dt="2023-10-26T13:55:58.175" v="2150"/>
        <pc:sldMkLst>
          <pc:docMk/>
          <pc:sldMk cId="2752200324" sldId="273"/>
        </pc:sldMkLst>
        <pc:spChg chg="mod">
          <ac:chgData name="Rosalba Franza" userId="72728c86a2784b1f" providerId="LiveId" clId="{C581677C-C820-4F45-B3D0-9CAF20F469C6}" dt="2023-10-26T13:54:10.878" v="2129" actId="20577"/>
          <ac:spMkLst>
            <pc:docMk/>
            <pc:sldMk cId="2752200324" sldId="273"/>
            <ac:spMk id="2" creationId="{8EF84247-F054-83CE-7766-62FD89FC12F5}"/>
          </ac:spMkLst>
        </pc:spChg>
        <pc:spChg chg="mod">
          <ac:chgData name="Rosalba Franza" userId="72728c86a2784b1f" providerId="LiveId" clId="{C581677C-C820-4F45-B3D0-9CAF20F469C6}" dt="2023-10-26T13:54:42.861" v="2134" actId="14100"/>
          <ac:spMkLst>
            <pc:docMk/>
            <pc:sldMk cId="2752200324" sldId="273"/>
            <ac:spMk id="3" creationId="{DCE45D07-9329-D65F-6488-89CB5705AEBF}"/>
          </ac:spMkLst>
        </pc:spChg>
      </pc:sldChg>
      <pc:sldChg chg="modSp new mod modAnim">
        <pc:chgData name="Rosalba Franza" userId="72728c86a2784b1f" providerId="LiveId" clId="{C581677C-C820-4F45-B3D0-9CAF20F469C6}" dt="2023-10-26T14:01:28.972" v="2186"/>
        <pc:sldMkLst>
          <pc:docMk/>
          <pc:sldMk cId="3212822907" sldId="274"/>
        </pc:sldMkLst>
        <pc:spChg chg="mod">
          <ac:chgData name="Rosalba Franza" userId="72728c86a2784b1f" providerId="LiveId" clId="{C581677C-C820-4F45-B3D0-9CAF20F469C6}" dt="2023-10-26T13:59:59.693" v="2161" actId="122"/>
          <ac:spMkLst>
            <pc:docMk/>
            <pc:sldMk cId="3212822907" sldId="274"/>
            <ac:spMk id="2" creationId="{8690EF68-203F-5E84-AA7D-351BF464E8A2}"/>
          </ac:spMkLst>
        </pc:spChg>
        <pc:spChg chg="mod">
          <ac:chgData name="Rosalba Franza" userId="72728c86a2784b1f" providerId="LiveId" clId="{C581677C-C820-4F45-B3D0-9CAF20F469C6}" dt="2023-10-26T14:00:50.610" v="2177" actId="27636"/>
          <ac:spMkLst>
            <pc:docMk/>
            <pc:sldMk cId="3212822907" sldId="274"/>
            <ac:spMk id="3" creationId="{0AC2A1BD-7D33-B83D-E4B2-7CF9446B2AC2}"/>
          </ac:spMkLst>
        </pc:spChg>
      </pc:sldChg>
      <pc:sldChg chg="modSp new mod modAnim">
        <pc:chgData name="Rosalba Franza" userId="72728c86a2784b1f" providerId="LiveId" clId="{C581677C-C820-4F45-B3D0-9CAF20F469C6}" dt="2023-10-26T14:17:21.820" v="2385" actId="123"/>
        <pc:sldMkLst>
          <pc:docMk/>
          <pc:sldMk cId="3270469227" sldId="275"/>
        </pc:sldMkLst>
        <pc:spChg chg="mod">
          <ac:chgData name="Rosalba Franza" userId="72728c86a2784b1f" providerId="LiveId" clId="{C581677C-C820-4F45-B3D0-9CAF20F469C6}" dt="2023-10-26T14:12:41.745" v="2353" actId="255"/>
          <ac:spMkLst>
            <pc:docMk/>
            <pc:sldMk cId="3270469227" sldId="275"/>
            <ac:spMk id="2" creationId="{5A96A063-5F4C-C527-1A84-DC57D878C1C3}"/>
          </ac:spMkLst>
        </pc:spChg>
        <pc:spChg chg="mod">
          <ac:chgData name="Rosalba Franza" userId="72728c86a2784b1f" providerId="LiveId" clId="{C581677C-C820-4F45-B3D0-9CAF20F469C6}" dt="2023-10-26T14:17:21.820" v="2385" actId="123"/>
          <ac:spMkLst>
            <pc:docMk/>
            <pc:sldMk cId="3270469227" sldId="275"/>
            <ac:spMk id="3" creationId="{96546413-D6B9-56AF-1BB2-0BDF36316C2F}"/>
          </ac:spMkLst>
        </pc:spChg>
      </pc:sldChg>
      <pc:sldChg chg="modSp new mod modAnim">
        <pc:chgData name="Rosalba Franza" userId="72728c86a2784b1f" providerId="LiveId" clId="{C581677C-C820-4F45-B3D0-9CAF20F469C6}" dt="2023-10-26T14:27:25.044" v="2483"/>
        <pc:sldMkLst>
          <pc:docMk/>
          <pc:sldMk cId="3243320200" sldId="276"/>
        </pc:sldMkLst>
        <pc:spChg chg="mod">
          <ac:chgData name="Rosalba Franza" userId="72728c86a2784b1f" providerId="LiveId" clId="{C581677C-C820-4F45-B3D0-9CAF20F469C6}" dt="2023-10-26T14:22:26.071" v="2430" actId="122"/>
          <ac:spMkLst>
            <pc:docMk/>
            <pc:sldMk cId="3243320200" sldId="276"/>
            <ac:spMk id="2" creationId="{9FD7AB57-8FD7-B79C-68F7-1613350AABCD}"/>
          </ac:spMkLst>
        </pc:spChg>
        <pc:spChg chg="mod">
          <ac:chgData name="Rosalba Franza" userId="72728c86a2784b1f" providerId="LiveId" clId="{C581677C-C820-4F45-B3D0-9CAF20F469C6}" dt="2023-10-26T14:26:42.042" v="2475" actId="255"/>
          <ac:spMkLst>
            <pc:docMk/>
            <pc:sldMk cId="3243320200" sldId="276"/>
            <ac:spMk id="3" creationId="{57C61DBD-8B6D-5AF1-9DCC-22F1BF36C8CE}"/>
          </ac:spMkLst>
        </pc:spChg>
      </pc:sldChg>
      <pc:sldChg chg="modSp new mod modAnim">
        <pc:chgData name="Rosalba Franza" userId="72728c86a2784b1f" providerId="LiveId" clId="{C581677C-C820-4F45-B3D0-9CAF20F469C6}" dt="2023-10-26T14:41:23.862" v="2515"/>
        <pc:sldMkLst>
          <pc:docMk/>
          <pc:sldMk cId="2374278543" sldId="277"/>
        </pc:sldMkLst>
        <pc:spChg chg="mod">
          <ac:chgData name="Rosalba Franza" userId="72728c86a2784b1f" providerId="LiveId" clId="{C581677C-C820-4F45-B3D0-9CAF20F469C6}" dt="2023-10-26T14:41:03.049" v="2510" actId="122"/>
          <ac:spMkLst>
            <pc:docMk/>
            <pc:sldMk cId="2374278543" sldId="277"/>
            <ac:spMk id="2" creationId="{37E61B9C-1724-E528-80BF-44095B0FEC30}"/>
          </ac:spMkLst>
        </pc:spChg>
        <pc:spChg chg="mod">
          <ac:chgData name="Rosalba Franza" userId="72728c86a2784b1f" providerId="LiveId" clId="{C581677C-C820-4F45-B3D0-9CAF20F469C6}" dt="2023-10-26T14:41:00.003" v="2509" actId="123"/>
          <ac:spMkLst>
            <pc:docMk/>
            <pc:sldMk cId="2374278543" sldId="277"/>
            <ac:spMk id="3" creationId="{983D5834-0D57-15C7-CB7D-435E0DF818C0}"/>
          </ac:spMkLst>
        </pc:spChg>
      </pc:sldChg>
      <pc:sldChg chg="modSp new mod modAnim">
        <pc:chgData name="Rosalba Franza" userId="72728c86a2784b1f" providerId="LiveId" clId="{C581677C-C820-4F45-B3D0-9CAF20F469C6}" dt="2023-10-26T14:51:53.185" v="2703"/>
        <pc:sldMkLst>
          <pc:docMk/>
          <pc:sldMk cId="9887380" sldId="278"/>
        </pc:sldMkLst>
        <pc:spChg chg="mod">
          <ac:chgData name="Rosalba Franza" userId="72728c86a2784b1f" providerId="LiveId" clId="{C581677C-C820-4F45-B3D0-9CAF20F469C6}" dt="2023-10-26T14:46:49.309" v="2659" actId="122"/>
          <ac:spMkLst>
            <pc:docMk/>
            <pc:sldMk cId="9887380" sldId="278"/>
            <ac:spMk id="2" creationId="{5E9BFF4C-EA6A-8903-29A9-575556F26E54}"/>
          </ac:spMkLst>
        </pc:spChg>
        <pc:spChg chg="mod">
          <ac:chgData name="Rosalba Franza" userId="72728c86a2784b1f" providerId="LiveId" clId="{C581677C-C820-4F45-B3D0-9CAF20F469C6}" dt="2023-10-26T14:51:33.790" v="2698" actId="20577"/>
          <ac:spMkLst>
            <pc:docMk/>
            <pc:sldMk cId="9887380" sldId="278"/>
            <ac:spMk id="3" creationId="{8D5C3EBD-850A-7071-7A6B-73B8B8DBEB6D}"/>
          </ac:spMkLst>
        </pc:spChg>
      </pc:sldChg>
      <pc:sldChg chg="modSp new mod modAnim">
        <pc:chgData name="Rosalba Franza" userId="72728c86a2784b1f" providerId="LiveId" clId="{C581677C-C820-4F45-B3D0-9CAF20F469C6}" dt="2023-10-26T15:58:24.235" v="3552" actId="20577"/>
        <pc:sldMkLst>
          <pc:docMk/>
          <pc:sldMk cId="2537420850" sldId="279"/>
        </pc:sldMkLst>
        <pc:spChg chg="mod">
          <ac:chgData name="Rosalba Franza" userId="72728c86a2784b1f" providerId="LiveId" clId="{C581677C-C820-4F45-B3D0-9CAF20F469C6}" dt="2023-10-26T15:58:24.235" v="3552" actId="20577"/>
          <ac:spMkLst>
            <pc:docMk/>
            <pc:sldMk cId="2537420850" sldId="279"/>
            <ac:spMk id="2" creationId="{45C68865-2A82-8E1B-5EDE-F078E2227425}"/>
          </ac:spMkLst>
        </pc:spChg>
        <pc:spChg chg="mod">
          <ac:chgData name="Rosalba Franza" userId="72728c86a2784b1f" providerId="LiveId" clId="{C581677C-C820-4F45-B3D0-9CAF20F469C6}" dt="2023-10-26T14:55:09.120" v="2732" actId="122"/>
          <ac:spMkLst>
            <pc:docMk/>
            <pc:sldMk cId="2537420850" sldId="279"/>
            <ac:spMk id="3" creationId="{C6553D0A-FDF0-EC0D-3358-F958A54E86C5}"/>
          </ac:spMkLst>
        </pc:spChg>
      </pc:sldChg>
      <pc:sldChg chg="modSp new mod modAnim">
        <pc:chgData name="Rosalba Franza" userId="72728c86a2784b1f" providerId="LiveId" clId="{C581677C-C820-4F45-B3D0-9CAF20F469C6}" dt="2023-10-26T14:59:32.808" v="2829"/>
        <pc:sldMkLst>
          <pc:docMk/>
          <pc:sldMk cId="603944545" sldId="280"/>
        </pc:sldMkLst>
        <pc:spChg chg="mod">
          <ac:chgData name="Rosalba Franza" userId="72728c86a2784b1f" providerId="LiveId" clId="{C581677C-C820-4F45-B3D0-9CAF20F469C6}" dt="2023-10-26T14:58:27.558" v="2812" actId="122"/>
          <ac:spMkLst>
            <pc:docMk/>
            <pc:sldMk cId="603944545" sldId="280"/>
            <ac:spMk id="2" creationId="{803631D6-BF07-FDD7-C5D5-EBD713A1457B}"/>
          </ac:spMkLst>
        </pc:spChg>
        <pc:spChg chg="mod">
          <ac:chgData name="Rosalba Franza" userId="72728c86a2784b1f" providerId="LiveId" clId="{C581677C-C820-4F45-B3D0-9CAF20F469C6}" dt="2023-10-26T14:58:23.089" v="2811" actId="122"/>
          <ac:spMkLst>
            <pc:docMk/>
            <pc:sldMk cId="603944545" sldId="280"/>
            <ac:spMk id="3" creationId="{E967D610-3EB3-C2FF-8EFA-2015FB978D80}"/>
          </ac:spMkLst>
        </pc:spChg>
      </pc:sldChg>
      <pc:sldChg chg="modSp new mod modAnim">
        <pc:chgData name="Rosalba Franza" userId="72728c86a2784b1f" providerId="LiveId" clId="{C581677C-C820-4F45-B3D0-9CAF20F469C6}" dt="2023-10-26T15:04:40.187" v="2914" actId="20577"/>
        <pc:sldMkLst>
          <pc:docMk/>
          <pc:sldMk cId="537281512" sldId="281"/>
        </pc:sldMkLst>
        <pc:spChg chg="mod">
          <ac:chgData name="Rosalba Franza" userId="72728c86a2784b1f" providerId="LiveId" clId="{C581677C-C820-4F45-B3D0-9CAF20F469C6}" dt="2023-10-26T15:01:01.552" v="2889" actId="122"/>
          <ac:spMkLst>
            <pc:docMk/>
            <pc:sldMk cId="537281512" sldId="281"/>
            <ac:spMk id="2" creationId="{13571BA2-2116-D9C4-96C3-4031004BB59B}"/>
          </ac:spMkLst>
        </pc:spChg>
        <pc:spChg chg="mod">
          <ac:chgData name="Rosalba Franza" userId="72728c86a2784b1f" providerId="LiveId" clId="{C581677C-C820-4F45-B3D0-9CAF20F469C6}" dt="2023-10-26T15:04:40.187" v="2914" actId="20577"/>
          <ac:spMkLst>
            <pc:docMk/>
            <pc:sldMk cId="537281512" sldId="281"/>
            <ac:spMk id="3" creationId="{34AA15E9-D0B5-A98B-9B24-67F2840ED348}"/>
          </ac:spMkLst>
        </pc:spChg>
      </pc:sldChg>
      <pc:sldChg chg="modSp new mod modAnim">
        <pc:chgData name="Rosalba Franza" userId="72728c86a2784b1f" providerId="LiveId" clId="{C581677C-C820-4F45-B3D0-9CAF20F469C6}" dt="2023-10-26T15:56:14.858" v="3551"/>
        <pc:sldMkLst>
          <pc:docMk/>
          <pc:sldMk cId="698173070" sldId="282"/>
        </pc:sldMkLst>
        <pc:spChg chg="mod">
          <ac:chgData name="Rosalba Franza" userId="72728c86a2784b1f" providerId="LiveId" clId="{C581677C-C820-4F45-B3D0-9CAF20F469C6}" dt="2023-10-26T15:07:00.758" v="2946" actId="122"/>
          <ac:spMkLst>
            <pc:docMk/>
            <pc:sldMk cId="698173070" sldId="282"/>
            <ac:spMk id="2" creationId="{5DF51B1D-EBC3-4D49-7C05-983B3834C746}"/>
          </ac:spMkLst>
        </pc:spChg>
        <pc:spChg chg="mod">
          <ac:chgData name="Rosalba Franza" userId="72728c86a2784b1f" providerId="LiveId" clId="{C581677C-C820-4F45-B3D0-9CAF20F469C6}" dt="2023-10-26T15:10:42.079" v="3228" actId="2710"/>
          <ac:spMkLst>
            <pc:docMk/>
            <pc:sldMk cId="698173070" sldId="282"/>
            <ac:spMk id="3" creationId="{5F047E24-14DE-E983-8D2B-98B0909993D7}"/>
          </ac:spMkLst>
        </pc:spChg>
      </pc:sldChg>
      <pc:sldChg chg="delSp modSp new mod ord modAnim">
        <pc:chgData name="Rosalba Franza" userId="72728c86a2784b1f" providerId="LiveId" clId="{C581677C-C820-4F45-B3D0-9CAF20F469C6}" dt="2023-10-26T15:20:13.418" v="3403" actId="20577"/>
        <pc:sldMkLst>
          <pc:docMk/>
          <pc:sldMk cId="4112464337" sldId="283"/>
        </pc:sldMkLst>
        <pc:spChg chg="del">
          <ac:chgData name="Rosalba Franza" userId="72728c86a2784b1f" providerId="LiveId" clId="{C581677C-C820-4F45-B3D0-9CAF20F469C6}" dt="2023-10-26T15:18:14.216" v="3380" actId="478"/>
          <ac:spMkLst>
            <pc:docMk/>
            <pc:sldMk cId="4112464337" sldId="283"/>
            <ac:spMk id="2" creationId="{CB1E9D2B-1987-82D4-A17E-9653F9E2EEC5}"/>
          </ac:spMkLst>
        </pc:spChg>
        <pc:spChg chg="mod">
          <ac:chgData name="Rosalba Franza" userId="72728c86a2784b1f" providerId="LiveId" clId="{C581677C-C820-4F45-B3D0-9CAF20F469C6}" dt="2023-10-26T15:20:13.418" v="3403" actId="20577"/>
          <ac:spMkLst>
            <pc:docMk/>
            <pc:sldMk cId="4112464337" sldId="283"/>
            <ac:spMk id="3" creationId="{16558F14-DA13-28F1-8728-9FAAF6B95E96}"/>
          </ac:spMkLst>
        </pc:spChg>
      </pc:sldChg>
      <pc:sldChg chg="addSp delSp modSp new mod setBg modAnim">
        <pc:chgData name="Rosalba Franza" userId="72728c86a2784b1f" providerId="LiveId" clId="{C581677C-C820-4F45-B3D0-9CAF20F469C6}" dt="2023-10-26T15:40:39.050" v="3524"/>
        <pc:sldMkLst>
          <pc:docMk/>
          <pc:sldMk cId="1367604847" sldId="284"/>
        </pc:sldMkLst>
        <pc:spChg chg="del">
          <ac:chgData name="Rosalba Franza" userId="72728c86a2784b1f" providerId="LiveId" clId="{C581677C-C820-4F45-B3D0-9CAF20F469C6}" dt="2023-10-26T15:21:34.886" v="3409" actId="478"/>
          <ac:spMkLst>
            <pc:docMk/>
            <pc:sldMk cId="1367604847" sldId="284"/>
            <ac:spMk id="2" creationId="{89A9C76F-F8B5-8FB5-4EEB-265D39B0D5ED}"/>
          </ac:spMkLst>
        </pc:spChg>
        <pc:spChg chg="del">
          <ac:chgData name="Rosalba Franza" userId="72728c86a2784b1f" providerId="LiveId" clId="{C581677C-C820-4F45-B3D0-9CAF20F469C6}" dt="2023-10-26T15:21:09.886" v="3405"/>
          <ac:spMkLst>
            <pc:docMk/>
            <pc:sldMk cId="1367604847" sldId="284"/>
            <ac:spMk id="3" creationId="{4FD763CD-615C-4F60-A0D0-F57B4FD495D0}"/>
          </ac:spMkLst>
        </pc:spChg>
        <pc:spChg chg="mod">
          <ac:chgData name="Rosalba Franza" userId="72728c86a2784b1f" providerId="LiveId" clId="{C581677C-C820-4F45-B3D0-9CAF20F469C6}" dt="2023-10-26T15:21:42.996" v="3410" actId="26606"/>
          <ac:spMkLst>
            <pc:docMk/>
            <pc:sldMk cId="1367604847" sldId="284"/>
            <ac:spMk id="4" creationId="{E8DEE4B7-C54D-3E8F-C7FC-6E738887FC13}"/>
          </ac:spMkLst>
        </pc:spChg>
        <pc:spChg chg="add mod">
          <ac:chgData name="Rosalba Franza" userId="72728c86a2784b1f" providerId="LiveId" clId="{C581677C-C820-4F45-B3D0-9CAF20F469C6}" dt="2023-10-26T15:36:46.520" v="3496" actId="5793"/>
          <ac:spMkLst>
            <pc:docMk/>
            <pc:sldMk cId="1367604847" sldId="284"/>
            <ac:spMk id="9" creationId="{F3DDF882-B0A0-0558-25C8-8EB0700A451A}"/>
          </ac:spMkLst>
        </pc:spChg>
        <pc:spChg chg="add">
          <ac:chgData name="Rosalba Franza" userId="72728c86a2784b1f" providerId="LiveId" clId="{C581677C-C820-4F45-B3D0-9CAF20F469C6}" dt="2023-10-26T15:21:42.996" v="3410" actId="26606"/>
          <ac:spMkLst>
            <pc:docMk/>
            <pc:sldMk cId="1367604847" sldId="284"/>
            <ac:spMk id="12" creationId="{8651CFA9-6065-4243-AC48-858E359780B1}"/>
          </ac:spMkLst>
        </pc:spChg>
        <pc:spChg chg="add">
          <ac:chgData name="Rosalba Franza" userId="72728c86a2784b1f" providerId="LiveId" clId="{C581677C-C820-4F45-B3D0-9CAF20F469C6}" dt="2023-10-26T15:21:42.996" v="3410" actId="26606"/>
          <ac:spMkLst>
            <pc:docMk/>
            <pc:sldMk cId="1367604847" sldId="284"/>
            <ac:spMk id="14" creationId="{37962AE0-6A1C-4B76-9D52-10E5E6D7D3BB}"/>
          </ac:spMkLst>
        </pc:spChg>
        <pc:grpChg chg="add">
          <ac:chgData name="Rosalba Franza" userId="72728c86a2784b1f" providerId="LiveId" clId="{C581677C-C820-4F45-B3D0-9CAF20F469C6}" dt="2023-10-26T15:21:42.996" v="3410" actId="26606"/>
          <ac:grpSpMkLst>
            <pc:docMk/>
            <pc:sldMk cId="1367604847" sldId="284"/>
            <ac:grpSpMk id="16" creationId="{C4F70370-17DE-499D-8256-4F9A352BA9F7}"/>
          </ac:grpSpMkLst>
        </pc:grpChg>
        <pc:grpChg chg="add">
          <ac:chgData name="Rosalba Franza" userId="72728c86a2784b1f" providerId="LiveId" clId="{C581677C-C820-4F45-B3D0-9CAF20F469C6}" dt="2023-10-26T15:21:42.996" v="3410" actId="26606"/>
          <ac:grpSpMkLst>
            <pc:docMk/>
            <pc:sldMk cId="1367604847" sldId="284"/>
            <ac:grpSpMk id="26" creationId="{C493BE25-7BED-4AAF-B05A-9EB10C80EF72}"/>
          </ac:grpSpMkLst>
        </pc:grpChg>
        <pc:picChg chg="add mod">
          <ac:chgData name="Rosalba Franza" userId="72728c86a2784b1f" providerId="LiveId" clId="{C581677C-C820-4F45-B3D0-9CAF20F469C6}" dt="2023-10-26T15:21:50.477" v="3411" actId="14100"/>
          <ac:picMkLst>
            <pc:docMk/>
            <pc:sldMk cId="1367604847" sldId="284"/>
            <ac:picMk id="5" creationId="{593B2B6F-CCF1-8B5C-B919-940BD6EA1352}"/>
          </ac:picMkLst>
        </pc:picChg>
      </pc:sldChg>
      <pc:sldChg chg="modSp new mod modAnim">
        <pc:chgData name="Rosalba Franza" userId="72728c86a2784b1f" providerId="LiveId" clId="{C581677C-C820-4F45-B3D0-9CAF20F469C6}" dt="2023-10-27T12:08:37.581" v="3566"/>
        <pc:sldMkLst>
          <pc:docMk/>
          <pc:sldMk cId="3068202234" sldId="285"/>
        </pc:sldMkLst>
        <pc:spChg chg="mod">
          <ac:chgData name="Rosalba Franza" userId="72728c86a2784b1f" providerId="LiveId" clId="{C581677C-C820-4F45-B3D0-9CAF20F469C6}" dt="2023-10-27T12:06:54.167" v="3555" actId="27636"/>
          <ac:spMkLst>
            <pc:docMk/>
            <pc:sldMk cId="3068202234" sldId="285"/>
            <ac:spMk id="2" creationId="{C11FF4B1-B492-E4BF-3396-DF58997B8F9A}"/>
          </ac:spMkLst>
        </pc:spChg>
        <pc:spChg chg="mod">
          <ac:chgData name="Rosalba Franza" userId="72728c86a2784b1f" providerId="LiveId" clId="{C581677C-C820-4F45-B3D0-9CAF20F469C6}" dt="2023-10-27T12:08:04.468" v="3562" actId="20577"/>
          <ac:spMkLst>
            <pc:docMk/>
            <pc:sldMk cId="3068202234" sldId="285"/>
            <ac:spMk id="3" creationId="{9767791B-C962-1224-559C-BFE977F5F60F}"/>
          </ac:spMkLst>
        </pc:spChg>
      </pc:sldChg>
      <pc:sldMasterChg chg="del delSldLayout">
        <pc:chgData name="Rosalba Franza" userId="72728c86a2784b1f" providerId="LiveId" clId="{C581677C-C820-4F45-B3D0-9CAF20F469C6}" dt="2023-10-26T09:47:43.511" v="285" actId="26606"/>
        <pc:sldMasterMkLst>
          <pc:docMk/>
          <pc:sldMasterMk cId="779312148" sldId="2147483672"/>
        </pc:sldMasterMkLst>
        <pc:sldLayoutChg chg="del">
          <pc:chgData name="Rosalba Franza" userId="72728c86a2784b1f" providerId="LiveId" clId="{C581677C-C820-4F45-B3D0-9CAF20F469C6}" dt="2023-10-26T09:47:43.511" v="285" actId="26606"/>
          <pc:sldLayoutMkLst>
            <pc:docMk/>
            <pc:sldMasterMk cId="779312148" sldId="2147483672"/>
            <pc:sldLayoutMk cId="3342852465" sldId="2147483673"/>
          </pc:sldLayoutMkLst>
        </pc:sldLayoutChg>
        <pc:sldLayoutChg chg="del">
          <pc:chgData name="Rosalba Franza" userId="72728c86a2784b1f" providerId="LiveId" clId="{C581677C-C820-4F45-B3D0-9CAF20F469C6}" dt="2023-10-26T09:47:43.511" v="285" actId="26606"/>
          <pc:sldLayoutMkLst>
            <pc:docMk/>
            <pc:sldMasterMk cId="779312148" sldId="2147483672"/>
            <pc:sldLayoutMk cId="263437053" sldId="2147483674"/>
          </pc:sldLayoutMkLst>
        </pc:sldLayoutChg>
        <pc:sldLayoutChg chg="del">
          <pc:chgData name="Rosalba Franza" userId="72728c86a2784b1f" providerId="LiveId" clId="{C581677C-C820-4F45-B3D0-9CAF20F469C6}" dt="2023-10-26T09:47:43.511" v="285" actId="26606"/>
          <pc:sldLayoutMkLst>
            <pc:docMk/>
            <pc:sldMasterMk cId="779312148" sldId="2147483672"/>
            <pc:sldLayoutMk cId="1968074986" sldId="2147483675"/>
          </pc:sldLayoutMkLst>
        </pc:sldLayoutChg>
        <pc:sldLayoutChg chg="del">
          <pc:chgData name="Rosalba Franza" userId="72728c86a2784b1f" providerId="LiveId" clId="{C581677C-C820-4F45-B3D0-9CAF20F469C6}" dt="2023-10-26T09:47:43.511" v="285" actId="26606"/>
          <pc:sldLayoutMkLst>
            <pc:docMk/>
            <pc:sldMasterMk cId="779312148" sldId="2147483672"/>
            <pc:sldLayoutMk cId="3661088927" sldId="2147483676"/>
          </pc:sldLayoutMkLst>
        </pc:sldLayoutChg>
        <pc:sldLayoutChg chg="del">
          <pc:chgData name="Rosalba Franza" userId="72728c86a2784b1f" providerId="LiveId" clId="{C581677C-C820-4F45-B3D0-9CAF20F469C6}" dt="2023-10-26T09:47:43.511" v="285" actId="26606"/>
          <pc:sldLayoutMkLst>
            <pc:docMk/>
            <pc:sldMasterMk cId="779312148" sldId="2147483672"/>
            <pc:sldLayoutMk cId="4282573987" sldId="2147483677"/>
          </pc:sldLayoutMkLst>
        </pc:sldLayoutChg>
        <pc:sldLayoutChg chg="del">
          <pc:chgData name="Rosalba Franza" userId="72728c86a2784b1f" providerId="LiveId" clId="{C581677C-C820-4F45-B3D0-9CAF20F469C6}" dt="2023-10-26T09:47:43.511" v="285" actId="26606"/>
          <pc:sldLayoutMkLst>
            <pc:docMk/>
            <pc:sldMasterMk cId="779312148" sldId="2147483672"/>
            <pc:sldLayoutMk cId="3458637460" sldId="2147483678"/>
          </pc:sldLayoutMkLst>
        </pc:sldLayoutChg>
        <pc:sldLayoutChg chg="del">
          <pc:chgData name="Rosalba Franza" userId="72728c86a2784b1f" providerId="LiveId" clId="{C581677C-C820-4F45-B3D0-9CAF20F469C6}" dt="2023-10-26T09:47:43.511" v="285" actId="26606"/>
          <pc:sldLayoutMkLst>
            <pc:docMk/>
            <pc:sldMasterMk cId="779312148" sldId="2147483672"/>
            <pc:sldLayoutMk cId="1484403202" sldId="2147483679"/>
          </pc:sldLayoutMkLst>
        </pc:sldLayoutChg>
        <pc:sldLayoutChg chg="del">
          <pc:chgData name="Rosalba Franza" userId="72728c86a2784b1f" providerId="LiveId" clId="{C581677C-C820-4F45-B3D0-9CAF20F469C6}" dt="2023-10-26T09:47:43.511" v="285" actId="26606"/>
          <pc:sldLayoutMkLst>
            <pc:docMk/>
            <pc:sldMasterMk cId="779312148" sldId="2147483672"/>
            <pc:sldLayoutMk cId="969754260" sldId="2147483680"/>
          </pc:sldLayoutMkLst>
        </pc:sldLayoutChg>
        <pc:sldLayoutChg chg="del">
          <pc:chgData name="Rosalba Franza" userId="72728c86a2784b1f" providerId="LiveId" clId="{C581677C-C820-4F45-B3D0-9CAF20F469C6}" dt="2023-10-26T09:47:43.511" v="285" actId="26606"/>
          <pc:sldLayoutMkLst>
            <pc:docMk/>
            <pc:sldMasterMk cId="779312148" sldId="2147483672"/>
            <pc:sldLayoutMk cId="2278218375" sldId="2147483681"/>
          </pc:sldLayoutMkLst>
        </pc:sldLayoutChg>
        <pc:sldLayoutChg chg="del">
          <pc:chgData name="Rosalba Franza" userId="72728c86a2784b1f" providerId="LiveId" clId="{C581677C-C820-4F45-B3D0-9CAF20F469C6}" dt="2023-10-26T09:47:43.511" v="285" actId="26606"/>
          <pc:sldLayoutMkLst>
            <pc:docMk/>
            <pc:sldMasterMk cId="779312148" sldId="2147483672"/>
            <pc:sldLayoutMk cId="3507431804" sldId="2147483682"/>
          </pc:sldLayoutMkLst>
        </pc:sldLayoutChg>
        <pc:sldLayoutChg chg="del">
          <pc:chgData name="Rosalba Franza" userId="72728c86a2784b1f" providerId="LiveId" clId="{C581677C-C820-4F45-B3D0-9CAF20F469C6}" dt="2023-10-26T09:47:43.511" v="285" actId="26606"/>
          <pc:sldLayoutMkLst>
            <pc:docMk/>
            <pc:sldMasterMk cId="779312148" sldId="2147483672"/>
            <pc:sldLayoutMk cId="1406322691" sldId="2147483683"/>
          </pc:sldLayoutMkLst>
        </pc:sldLayoutChg>
      </pc:sldMasterChg>
      <pc:sldMasterChg chg="add del setBg addSldLayout delSldLayout modSldLayout">
        <pc:chgData name="Rosalba Franza" userId="72728c86a2784b1f" providerId="LiveId" clId="{C581677C-C820-4F45-B3D0-9CAF20F469C6}" dt="2023-10-26T09:49:38.823" v="292"/>
        <pc:sldMasterMkLst>
          <pc:docMk/>
          <pc:sldMasterMk cId="3458312548" sldId="2147483697"/>
        </pc:sldMasterMkLst>
        <pc:sldLayoutChg chg="add del setBg">
          <pc:chgData name="Rosalba Franza" userId="72728c86a2784b1f" providerId="LiveId" clId="{C581677C-C820-4F45-B3D0-9CAF20F469C6}" dt="2023-10-26T09:49:38.823" v="292"/>
          <pc:sldLayoutMkLst>
            <pc:docMk/>
            <pc:sldMasterMk cId="3458312548" sldId="2147483697"/>
            <pc:sldLayoutMk cId="1243231654" sldId="2147483686"/>
          </pc:sldLayoutMkLst>
        </pc:sldLayoutChg>
        <pc:sldLayoutChg chg="add del setBg">
          <pc:chgData name="Rosalba Franza" userId="72728c86a2784b1f" providerId="LiveId" clId="{C581677C-C820-4F45-B3D0-9CAF20F469C6}" dt="2023-10-26T09:49:38.823" v="292"/>
          <pc:sldLayoutMkLst>
            <pc:docMk/>
            <pc:sldMasterMk cId="3458312548" sldId="2147483697"/>
            <pc:sldLayoutMk cId="1027998010" sldId="2147483687"/>
          </pc:sldLayoutMkLst>
        </pc:sldLayoutChg>
        <pc:sldLayoutChg chg="add del setBg">
          <pc:chgData name="Rosalba Franza" userId="72728c86a2784b1f" providerId="LiveId" clId="{C581677C-C820-4F45-B3D0-9CAF20F469C6}" dt="2023-10-26T09:49:38.823" v="292"/>
          <pc:sldLayoutMkLst>
            <pc:docMk/>
            <pc:sldMasterMk cId="3458312548" sldId="2147483697"/>
            <pc:sldLayoutMk cId="1703732663" sldId="2147483688"/>
          </pc:sldLayoutMkLst>
        </pc:sldLayoutChg>
        <pc:sldLayoutChg chg="add del setBg">
          <pc:chgData name="Rosalba Franza" userId="72728c86a2784b1f" providerId="LiveId" clId="{C581677C-C820-4F45-B3D0-9CAF20F469C6}" dt="2023-10-26T09:49:38.823" v="292"/>
          <pc:sldLayoutMkLst>
            <pc:docMk/>
            <pc:sldMasterMk cId="3458312548" sldId="2147483697"/>
            <pc:sldLayoutMk cId="782168941" sldId="2147483689"/>
          </pc:sldLayoutMkLst>
        </pc:sldLayoutChg>
        <pc:sldLayoutChg chg="add del setBg">
          <pc:chgData name="Rosalba Franza" userId="72728c86a2784b1f" providerId="LiveId" clId="{C581677C-C820-4F45-B3D0-9CAF20F469C6}" dt="2023-10-26T09:49:38.823" v="292"/>
          <pc:sldLayoutMkLst>
            <pc:docMk/>
            <pc:sldMasterMk cId="3458312548" sldId="2147483697"/>
            <pc:sldLayoutMk cId="1972944593" sldId="2147483690"/>
          </pc:sldLayoutMkLst>
        </pc:sldLayoutChg>
        <pc:sldLayoutChg chg="add del setBg">
          <pc:chgData name="Rosalba Franza" userId="72728c86a2784b1f" providerId="LiveId" clId="{C581677C-C820-4F45-B3D0-9CAF20F469C6}" dt="2023-10-26T09:49:38.823" v="292"/>
          <pc:sldLayoutMkLst>
            <pc:docMk/>
            <pc:sldMasterMk cId="3458312548" sldId="2147483697"/>
            <pc:sldLayoutMk cId="4124166106" sldId="2147483691"/>
          </pc:sldLayoutMkLst>
        </pc:sldLayoutChg>
        <pc:sldLayoutChg chg="add del setBg">
          <pc:chgData name="Rosalba Franza" userId="72728c86a2784b1f" providerId="LiveId" clId="{C581677C-C820-4F45-B3D0-9CAF20F469C6}" dt="2023-10-26T09:49:38.823" v="292"/>
          <pc:sldLayoutMkLst>
            <pc:docMk/>
            <pc:sldMasterMk cId="3458312548" sldId="2147483697"/>
            <pc:sldLayoutMk cId="3405590776" sldId="2147483692"/>
          </pc:sldLayoutMkLst>
        </pc:sldLayoutChg>
        <pc:sldLayoutChg chg="add del setBg">
          <pc:chgData name="Rosalba Franza" userId="72728c86a2784b1f" providerId="LiveId" clId="{C581677C-C820-4F45-B3D0-9CAF20F469C6}" dt="2023-10-26T09:49:38.823" v="292"/>
          <pc:sldLayoutMkLst>
            <pc:docMk/>
            <pc:sldMasterMk cId="3458312548" sldId="2147483697"/>
            <pc:sldLayoutMk cId="1929049430" sldId="2147483693"/>
          </pc:sldLayoutMkLst>
        </pc:sldLayoutChg>
        <pc:sldLayoutChg chg="add del setBg">
          <pc:chgData name="Rosalba Franza" userId="72728c86a2784b1f" providerId="LiveId" clId="{C581677C-C820-4F45-B3D0-9CAF20F469C6}" dt="2023-10-26T09:49:38.823" v="292"/>
          <pc:sldLayoutMkLst>
            <pc:docMk/>
            <pc:sldMasterMk cId="3458312548" sldId="2147483697"/>
            <pc:sldLayoutMk cId="573844083" sldId="2147483694"/>
          </pc:sldLayoutMkLst>
        </pc:sldLayoutChg>
        <pc:sldLayoutChg chg="add del setBg">
          <pc:chgData name="Rosalba Franza" userId="72728c86a2784b1f" providerId="LiveId" clId="{C581677C-C820-4F45-B3D0-9CAF20F469C6}" dt="2023-10-26T09:49:38.823" v="292"/>
          <pc:sldLayoutMkLst>
            <pc:docMk/>
            <pc:sldMasterMk cId="3458312548" sldId="2147483697"/>
            <pc:sldLayoutMk cId="2094420916" sldId="2147483695"/>
          </pc:sldLayoutMkLst>
        </pc:sldLayoutChg>
        <pc:sldLayoutChg chg="add del setBg">
          <pc:chgData name="Rosalba Franza" userId="72728c86a2784b1f" providerId="LiveId" clId="{C581677C-C820-4F45-B3D0-9CAF20F469C6}" dt="2023-10-26T09:49:38.823" v="292"/>
          <pc:sldLayoutMkLst>
            <pc:docMk/>
            <pc:sldMasterMk cId="3458312548" sldId="2147483697"/>
            <pc:sldLayoutMk cId="1884795218" sldId="2147483696"/>
          </pc:sldLayoutMkLst>
        </pc:sldLayoutChg>
      </pc:sldMasterChg>
      <pc:sldMasterChg chg="add del addSldLayout delSldLayout">
        <pc:chgData name="Rosalba Franza" userId="72728c86a2784b1f" providerId="LiveId" clId="{C581677C-C820-4F45-B3D0-9CAF20F469C6}" dt="2023-10-26T09:48:17.027" v="289" actId="26606"/>
        <pc:sldMasterMkLst>
          <pc:docMk/>
          <pc:sldMasterMk cId="3995147807" sldId="2147483734"/>
        </pc:sldMasterMkLst>
        <pc:sldLayoutChg chg="add del">
          <pc:chgData name="Rosalba Franza" userId="72728c86a2784b1f" providerId="LiveId" clId="{C581677C-C820-4F45-B3D0-9CAF20F469C6}" dt="2023-10-26T09:48:17.027" v="289" actId="26606"/>
          <pc:sldLayoutMkLst>
            <pc:docMk/>
            <pc:sldMasterMk cId="3995147807" sldId="2147483734"/>
            <pc:sldLayoutMk cId="1851630768" sldId="2147483723"/>
          </pc:sldLayoutMkLst>
        </pc:sldLayoutChg>
        <pc:sldLayoutChg chg="add del">
          <pc:chgData name="Rosalba Franza" userId="72728c86a2784b1f" providerId="LiveId" clId="{C581677C-C820-4F45-B3D0-9CAF20F469C6}" dt="2023-10-26T09:48:17.027" v="289" actId="26606"/>
          <pc:sldLayoutMkLst>
            <pc:docMk/>
            <pc:sldMasterMk cId="3995147807" sldId="2147483734"/>
            <pc:sldLayoutMk cId="4002866328" sldId="2147483724"/>
          </pc:sldLayoutMkLst>
        </pc:sldLayoutChg>
        <pc:sldLayoutChg chg="add del">
          <pc:chgData name="Rosalba Franza" userId="72728c86a2784b1f" providerId="LiveId" clId="{C581677C-C820-4F45-B3D0-9CAF20F469C6}" dt="2023-10-26T09:48:17.027" v="289" actId="26606"/>
          <pc:sldLayoutMkLst>
            <pc:docMk/>
            <pc:sldMasterMk cId="3995147807" sldId="2147483734"/>
            <pc:sldLayoutMk cId="2192664020" sldId="2147483725"/>
          </pc:sldLayoutMkLst>
        </pc:sldLayoutChg>
        <pc:sldLayoutChg chg="add del">
          <pc:chgData name="Rosalba Franza" userId="72728c86a2784b1f" providerId="LiveId" clId="{C581677C-C820-4F45-B3D0-9CAF20F469C6}" dt="2023-10-26T09:48:17.027" v="289" actId="26606"/>
          <pc:sldLayoutMkLst>
            <pc:docMk/>
            <pc:sldMasterMk cId="3995147807" sldId="2147483734"/>
            <pc:sldLayoutMk cId="3699884894" sldId="2147483726"/>
          </pc:sldLayoutMkLst>
        </pc:sldLayoutChg>
        <pc:sldLayoutChg chg="add del">
          <pc:chgData name="Rosalba Franza" userId="72728c86a2784b1f" providerId="LiveId" clId="{C581677C-C820-4F45-B3D0-9CAF20F469C6}" dt="2023-10-26T09:48:17.027" v="289" actId="26606"/>
          <pc:sldLayoutMkLst>
            <pc:docMk/>
            <pc:sldMasterMk cId="3995147807" sldId="2147483734"/>
            <pc:sldLayoutMk cId="2902881530" sldId="2147483727"/>
          </pc:sldLayoutMkLst>
        </pc:sldLayoutChg>
        <pc:sldLayoutChg chg="add del">
          <pc:chgData name="Rosalba Franza" userId="72728c86a2784b1f" providerId="LiveId" clId="{C581677C-C820-4F45-B3D0-9CAF20F469C6}" dt="2023-10-26T09:48:17.027" v="289" actId="26606"/>
          <pc:sldLayoutMkLst>
            <pc:docMk/>
            <pc:sldMasterMk cId="3995147807" sldId="2147483734"/>
            <pc:sldLayoutMk cId="4033689100" sldId="2147483728"/>
          </pc:sldLayoutMkLst>
        </pc:sldLayoutChg>
        <pc:sldLayoutChg chg="add del">
          <pc:chgData name="Rosalba Franza" userId="72728c86a2784b1f" providerId="LiveId" clId="{C581677C-C820-4F45-B3D0-9CAF20F469C6}" dt="2023-10-26T09:48:17.027" v="289" actId="26606"/>
          <pc:sldLayoutMkLst>
            <pc:docMk/>
            <pc:sldMasterMk cId="3995147807" sldId="2147483734"/>
            <pc:sldLayoutMk cId="3194277340" sldId="2147483729"/>
          </pc:sldLayoutMkLst>
        </pc:sldLayoutChg>
        <pc:sldLayoutChg chg="add del">
          <pc:chgData name="Rosalba Franza" userId="72728c86a2784b1f" providerId="LiveId" clId="{C581677C-C820-4F45-B3D0-9CAF20F469C6}" dt="2023-10-26T09:48:17.027" v="289" actId="26606"/>
          <pc:sldLayoutMkLst>
            <pc:docMk/>
            <pc:sldMasterMk cId="3995147807" sldId="2147483734"/>
            <pc:sldLayoutMk cId="3365485324" sldId="2147483730"/>
          </pc:sldLayoutMkLst>
        </pc:sldLayoutChg>
        <pc:sldLayoutChg chg="add del">
          <pc:chgData name="Rosalba Franza" userId="72728c86a2784b1f" providerId="LiveId" clId="{C581677C-C820-4F45-B3D0-9CAF20F469C6}" dt="2023-10-26T09:48:17.027" v="289" actId="26606"/>
          <pc:sldLayoutMkLst>
            <pc:docMk/>
            <pc:sldMasterMk cId="3995147807" sldId="2147483734"/>
            <pc:sldLayoutMk cId="1459622743" sldId="2147483731"/>
          </pc:sldLayoutMkLst>
        </pc:sldLayoutChg>
        <pc:sldLayoutChg chg="add del">
          <pc:chgData name="Rosalba Franza" userId="72728c86a2784b1f" providerId="LiveId" clId="{C581677C-C820-4F45-B3D0-9CAF20F469C6}" dt="2023-10-26T09:48:17.027" v="289" actId="26606"/>
          <pc:sldLayoutMkLst>
            <pc:docMk/>
            <pc:sldMasterMk cId="3995147807" sldId="2147483734"/>
            <pc:sldLayoutMk cId="2466585979" sldId="2147483732"/>
          </pc:sldLayoutMkLst>
        </pc:sldLayoutChg>
        <pc:sldLayoutChg chg="add del">
          <pc:chgData name="Rosalba Franza" userId="72728c86a2784b1f" providerId="LiveId" clId="{C581677C-C820-4F45-B3D0-9CAF20F469C6}" dt="2023-10-26T09:48:17.027" v="289" actId="26606"/>
          <pc:sldLayoutMkLst>
            <pc:docMk/>
            <pc:sldMasterMk cId="3995147807" sldId="2147483734"/>
            <pc:sldLayoutMk cId="1136649410" sldId="214748373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302D5-2CD0-4E61-9F4E-E8902EA93F94}" type="datetimeFigureOut">
              <a:rPr lang="it-IT" smtClean="0"/>
              <a:t>27/10/2023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A342A-8AE6-4CB4-8DEA-6B11B92D0905}" type="slidenum">
              <a:rPr lang="it-IT" smtClean="0"/>
              <a:t>‹N›</a:t>
            </a:fld>
            <a:endParaRPr lang="it-IT"/>
          </a:p>
        </p:txBody>
      </p:sp>
    </p:spTree>
    <p:extLst>
      <p:ext uri="{BB962C8B-B14F-4D97-AF65-F5344CB8AC3E}">
        <p14:creationId xmlns:p14="http://schemas.microsoft.com/office/powerpoint/2010/main" val="211370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B5B9C2B6-C08B-4C78-9B38-D2DC714332B3}" type="datetime1">
              <a:rPr lang="en-US" smtClean="0"/>
              <a:t>10/27/2023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40559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B2E5869A-620C-48A1-82BE-ABBD38641F2C}" type="datetime1">
              <a:rPr lang="en-US" smtClean="0"/>
              <a:t>10/27/2023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782168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5D21104-3A90-441A-A75C-0FAB09BC6EF0}" type="datetime1">
              <a:rPr lang="en-US" smtClean="0"/>
              <a:t>10/27/2023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412416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9665EEB0-BE29-430C-97CB-0618030811AF}" type="datetime1">
              <a:rPr lang="en-US" smtClean="0"/>
              <a:t>10/27/2023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92904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AC7EA2A0-FB3D-4863-B793-E34ECF59793C}" type="datetime1">
              <a:rPr lang="en-US" smtClean="0"/>
              <a:t>10/27/2023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57384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CF46FF6D-EABD-49B9-BDD3-313542224836}" type="datetime1">
              <a:rPr lang="en-US" smtClean="0"/>
              <a:t>10/27/2023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09442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FF08DD2-4B35-4A94-A725-E0CDCEB7A425}" type="datetime1">
              <a:rPr lang="en-US" smtClean="0"/>
              <a:t>10/27/2023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88479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894BA47B-7C62-4E3C-AA75-73C99AAF48CC}" type="datetime1">
              <a:rPr lang="en-US" smtClean="0"/>
              <a:t>10/27/2023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97294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3A49CB60-BFBE-4679-8F8F-1BC4F80889FA}" type="datetime1">
              <a:rPr lang="en-US" smtClean="0"/>
              <a:t>10/27/2023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24323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951DB3B7-A372-4CD9-B82D-E761C069125F}" type="datetime1">
              <a:rPr lang="en-US" smtClean="0"/>
              <a:t>10/27/2023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02799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5512B54E-2DAA-4B69-B2A7-418A7994EC76}" type="datetime1">
              <a:rPr lang="en-US" smtClean="0"/>
              <a:t>10/27/2023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7037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E3E5EAE6-E7D4-44B2-ADE8-1C085CC533C2}" type="datetime1">
              <a:rPr lang="en-US" smtClean="0"/>
              <a:t>10/27/2023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34583125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0" r:id="rId6"/>
    <p:sldLayoutId id="2147483686" r:id="rId7"/>
    <p:sldLayoutId id="2147483687" r:id="rId8"/>
    <p:sldLayoutId id="2147483688" r:id="rId9"/>
    <p:sldLayoutId id="2147483689" r:id="rId10"/>
    <p:sldLayoutId id="2147483691" r:id="rId11"/>
  </p:sldLayoutIdLst>
  <p:hf hdr="0" ft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5">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7092E392-4FB7-4E2D-928D-EFC63D148E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9" name="Freeform: Shape 18">
              <a:extLst>
                <a:ext uri="{FF2B5EF4-FFF2-40B4-BE49-F238E27FC236}">
                  <a16:creationId xmlns:a16="http://schemas.microsoft.com/office/drawing/2014/main" id="{9B57026F-1936-4B50-9E5F-0037B748B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9">
              <a:extLst>
                <a:ext uri="{FF2B5EF4-FFF2-40B4-BE49-F238E27FC236}">
                  <a16:creationId xmlns:a16="http://schemas.microsoft.com/office/drawing/2014/main" id="{31C2FEB5-C2DC-4FDF-9FE5-407608D6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60B00B9B-BAB1-4074-A3AF-13B08F4E0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21">
              <a:extLst>
                <a:ext uri="{FF2B5EF4-FFF2-40B4-BE49-F238E27FC236}">
                  <a16:creationId xmlns:a16="http://schemas.microsoft.com/office/drawing/2014/main" id="{0B6DF209-B3F7-4699-802B-4BE211132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C45FFE10-7D64-45F0-B227-92979752A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7" name="Freeform: Shape 23">
              <a:extLst>
                <a:ext uri="{FF2B5EF4-FFF2-40B4-BE49-F238E27FC236}">
                  <a16:creationId xmlns:a16="http://schemas.microsoft.com/office/drawing/2014/main" id="{4395C91B-6EED-4F5B-8873-5E0AA757F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248D099A-D8DD-4FBA-AF53-928CE633C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39" name="Freeform: Shape 25">
              <a:extLst>
                <a:ext uri="{FF2B5EF4-FFF2-40B4-BE49-F238E27FC236}">
                  <a16:creationId xmlns:a16="http://schemas.microsoft.com/office/drawing/2014/main" id="{1F857259-D6C4-41F7-82DC-37816E8AD0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olo 1">
            <a:extLst>
              <a:ext uri="{FF2B5EF4-FFF2-40B4-BE49-F238E27FC236}">
                <a16:creationId xmlns:a16="http://schemas.microsoft.com/office/drawing/2014/main" id="{FE568E4C-39A9-95FC-BB54-8F00B15B57FC}"/>
              </a:ext>
            </a:extLst>
          </p:cNvPr>
          <p:cNvSpPr>
            <a:spLocks noGrp="1"/>
          </p:cNvSpPr>
          <p:nvPr>
            <p:ph type="ctrTitle"/>
          </p:nvPr>
        </p:nvSpPr>
        <p:spPr>
          <a:xfrm>
            <a:off x="1038271" y="1851065"/>
            <a:ext cx="5132388" cy="4144129"/>
          </a:xfrm>
        </p:spPr>
        <p:txBody>
          <a:bodyPr vert="horz" lIns="91440" tIns="45720" rIns="91440" bIns="45720" rtlCol="0" anchor="b">
            <a:normAutofit fontScale="90000"/>
          </a:bodyPr>
          <a:lstStyle/>
          <a:p>
            <a:pPr algn="l">
              <a:lnSpc>
                <a:spcPct val="150000"/>
              </a:lnSpc>
            </a:pPr>
            <a:r>
              <a:rPr lang="en-US" sz="4000" b="1" i="1" kern="1200" dirty="0">
                <a:solidFill>
                  <a:schemeClr val="bg2">
                    <a:lumMod val="25000"/>
                  </a:schemeClr>
                </a:solidFill>
                <a:latin typeface="Times New Roman" panose="02020603050405020304" pitchFamily="18" charset="0"/>
                <a:cs typeface="Times New Roman" panose="02020603050405020304" pitchFamily="18" charset="0"/>
              </a:rPr>
              <a:t>Il nuovo Codice di Comportamento </a:t>
            </a:r>
            <a:br>
              <a:rPr lang="en-US" sz="4000" b="1" i="1" kern="1200" dirty="0">
                <a:solidFill>
                  <a:schemeClr val="bg2">
                    <a:lumMod val="25000"/>
                  </a:schemeClr>
                </a:solidFill>
                <a:latin typeface="Times New Roman" panose="02020603050405020304" pitchFamily="18" charset="0"/>
                <a:cs typeface="Times New Roman" panose="02020603050405020304" pitchFamily="18" charset="0"/>
              </a:rPr>
            </a:br>
            <a:r>
              <a:rPr lang="en-US" sz="4000" b="1" i="1" kern="1200" dirty="0">
                <a:solidFill>
                  <a:schemeClr val="bg2">
                    <a:lumMod val="25000"/>
                  </a:schemeClr>
                </a:solidFill>
                <a:latin typeface="Times New Roman" panose="02020603050405020304" pitchFamily="18" charset="0"/>
                <a:cs typeface="Times New Roman" panose="02020603050405020304" pitchFamily="18" charset="0"/>
              </a:rPr>
              <a:t>dei dipendenti del </a:t>
            </a:r>
            <a:br>
              <a:rPr lang="en-US" sz="4000" b="1" i="1" kern="1200" dirty="0">
                <a:solidFill>
                  <a:schemeClr val="bg2">
                    <a:lumMod val="25000"/>
                  </a:schemeClr>
                </a:solidFill>
                <a:latin typeface="Times New Roman" panose="02020603050405020304" pitchFamily="18" charset="0"/>
                <a:cs typeface="Times New Roman" panose="02020603050405020304" pitchFamily="18" charset="0"/>
              </a:rPr>
            </a:br>
            <a:r>
              <a:rPr lang="en-US" sz="4000" b="1" i="1" kern="1200" dirty="0">
                <a:solidFill>
                  <a:schemeClr val="bg2">
                    <a:lumMod val="25000"/>
                  </a:schemeClr>
                </a:solidFill>
                <a:latin typeface="Times New Roman" panose="02020603050405020304" pitchFamily="18" charset="0"/>
                <a:cs typeface="Times New Roman" panose="02020603050405020304" pitchFamily="18" charset="0"/>
              </a:rPr>
              <a:t>Comune di </a:t>
            </a:r>
            <a:br>
              <a:rPr lang="en-US" sz="4000" b="1" i="1" kern="1200" dirty="0">
                <a:solidFill>
                  <a:schemeClr val="bg2">
                    <a:lumMod val="25000"/>
                  </a:schemeClr>
                </a:solidFill>
                <a:latin typeface="Times New Roman" panose="02020603050405020304" pitchFamily="18" charset="0"/>
                <a:cs typeface="Times New Roman" panose="02020603050405020304" pitchFamily="18" charset="0"/>
              </a:rPr>
            </a:br>
            <a:r>
              <a:rPr lang="en-US" sz="4000" b="1" i="1" kern="1200" dirty="0">
                <a:solidFill>
                  <a:schemeClr val="bg2">
                    <a:lumMod val="25000"/>
                  </a:schemeClr>
                </a:solidFill>
                <a:latin typeface="Times New Roman" panose="02020603050405020304" pitchFamily="18" charset="0"/>
                <a:cs typeface="Times New Roman" panose="02020603050405020304" pitchFamily="18" charset="0"/>
              </a:rPr>
              <a:t>San Marzano sul Sarno: SCHEMA PRELIMINARE</a:t>
            </a:r>
          </a:p>
        </p:txBody>
      </p:sp>
      <p:pic>
        <p:nvPicPr>
          <p:cNvPr id="4" name="Immagine 3" descr="Copia di stemma di S">
            <a:extLst>
              <a:ext uri="{FF2B5EF4-FFF2-40B4-BE49-F238E27FC236}">
                <a16:creationId xmlns:a16="http://schemas.microsoft.com/office/drawing/2014/main" id="{57F6D8EA-7039-7014-0597-344F7180A878}"/>
              </a:ext>
            </a:extLst>
          </p:cNvPr>
          <p:cNvPicPr>
            <a:picLocks noChangeAspect="1"/>
          </p:cNvPicPr>
          <p:nvPr/>
        </p:nvPicPr>
        <p:blipFill rotWithShape="1">
          <a:blip r:embed="rId2">
            <a:extLst>
              <a:ext uri="{28A0092B-C50C-407E-A947-70E740481C1C}">
                <a14:useLocalDpi xmlns:a14="http://schemas.microsoft.com/office/drawing/2010/main" val="0"/>
              </a:ext>
            </a:extLst>
          </a:blip>
          <a:srcRect t="16727" b="3273"/>
          <a:stretch/>
        </p:blipFill>
        <p:spPr bwMode="auto">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p:spPr>
      </p:pic>
      <p:grpSp>
        <p:nvGrpSpPr>
          <p:cNvPr id="43" name="Bottom Right">
            <a:extLst>
              <a:ext uri="{FF2B5EF4-FFF2-40B4-BE49-F238E27FC236}">
                <a16:creationId xmlns:a16="http://schemas.microsoft.com/office/drawing/2014/main" id="{A7C60A7A-4212-46AC-80A2-DE231DD3D1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44" name="Freeform: Shape 28">
              <a:extLst>
                <a:ext uri="{FF2B5EF4-FFF2-40B4-BE49-F238E27FC236}">
                  <a16:creationId xmlns:a16="http://schemas.microsoft.com/office/drawing/2014/main" id="{7EDA875D-6B8A-4B32-89EB-F4CD6D1FC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5" name="Graphic 157">
              <a:extLst>
                <a:ext uri="{FF2B5EF4-FFF2-40B4-BE49-F238E27FC236}">
                  <a16:creationId xmlns:a16="http://schemas.microsoft.com/office/drawing/2014/main" id="{AA7D7CCE-E90B-483E-AFF7-CF95CABC97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6" name="Freeform: Shape 31">
                <a:extLst>
                  <a:ext uri="{FF2B5EF4-FFF2-40B4-BE49-F238E27FC236}">
                    <a16:creationId xmlns:a16="http://schemas.microsoft.com/office/drawing/2014/main" id="{67F2D919-84B6-4EC4-87F5-BDFF145BB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47" name="Freeform: Shape 32">
                <a:extLst>
                  <a:ext uri="{FF2B5EF4-FFF2-40B4-BE49-F238E27FC236}">
                    <a16:creationId xmlns:a16="http://schemas.microsoft.com/office/drawing/2014/main" id="{65C8244C-685B-42CF-B028-C7ADE067C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8" name="Freeform: Shape 33">
                <a:extLst>
                  <a:ext uri="{FF2B5EF4-FFF2-40B4-BE49-F238E27FC236}">
                    <a16:creationId xmlns:a16="http://schemas.microsoft.com/office/drawing/2014/main" id="{0420B7EF-9249-4974-A978-AAD55C81B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05BD8B59-E1C0-4320-BFC1-66D139E80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A983471C-A7FE-4ED8-BE9B-601CEC61E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E8B842F2-803D-4F74-BBF6-6965BC0FD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94ECDF1E-AE5F-46C4-A134-C28C6D6B7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49" name="Freeform: Shape 30">
              <a:extLst>
                <a:ext uri="{FF2B5EF4-FFF2-40B4-BE49-F238E27FC236}">
                  <a16:creationId xmlns:a16="http://schemas.microsoft.com/office/drawing/2014/main" id="{C0E491A0-7D49-4A1F-B2DB-C94F56329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0"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15507" y="3369564"/>
            <a:ext cx="118872" cy="118872"/>
            <a:chOff x="1175347" y="3733800"/>
            <a:chExt cx="118872" cy="118872"/>
          </a:xfrm>
        </p:grpSpPr>
        <p:cxnSp>
          <p:nvCxnSpPr>
            <p:cNvPr id="41" name="Straight Connector 40">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10" name="Segnaposto numero diapositiva 9">
            <a:extLst>
              <a:ext uri="{FF2B5EF4-FFF2-40B4-BE49-F238E27FC236}">
                <a16:creationId xmlns:a16="http://schemas.microsoft.com/office/drawing/2014/main" id="{BE013043-83CF-E91A-0B6E-85DC92010B54}"/>
              </a:ext>
            </a:extLst>
          </p:cNvPr>
          <p:cNvSpPr>
            <a:spLocks noGrp="1"/>
          </p:cNvSpPr>
          <p:nvPr>
            <p:ph type="sldNum" sz="quarter" idx="12"/>
          </p:nvPr>
        </p:nvSpPr>
        <p:spPr/>
        <p:txBody>
          <a:bodyPr/>
          <a:lstStyle/>
          <a:p>
            <a:fld id="{73B850FF-6169-4056-8077-06FFA93A5366}" type="slidenum">
              <a:rPr lang="en-US" sz="3600" smtClean="0"/>
              <a:t>1</a:t>
            </a:fld>
            <a:endParaRPr lang="en-US" sz="3600" dirty="0"/>
          </a:p>
        </p:txBody>
      </p:sp>
    </p:spTree>
    <p:extLst>
      <p:ext uri="{BB962C8B-B14F-4D97-AF65-F5344CB8AC3E}">
        <p14:creationId xmlns:p14="http://schemas.microsoft.com/office/powerpoint/2010/main" val="16007959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3103"/>
                                  </p:iterate>
                                  <p:childTnLst>
                                    <p:set>
                                      <p:cBhvr override="childStyle">
                                        <p:cTn id="6" dur="2000" fill="hold"/>
                                        <p:tgtEl>
                                          <p:spTgt spid="2"/>
                                        </p:tgtEl>
                                        <p:attrNameLst>
                                          <p:attrName>style.textDecorationUnderline</p:attrName>
                                        </p:attrNameLst>
                                      </p:cBhvr>
                                      <p:to>
                                        <p:strVal val="true"/>
                                      </p:to>
                                    </p:set>
                                  </p:childTnLst>
                                </p:cTn>
                              </p:par>
                            </p:childTnLst>
                          </p:cTn>
                        </p:par>
                        <p:par>
                          <p:cTn id="7" fill="hold">
                            <p:stCondLst>
                              <p:cond delay="7400"/>
                            </p:stCondLst>
                            <p:childTnLst>
                              <p:par>
                                <p:cTn id="8" presetID="42"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B16F56-0F89-562C-6AB2-41F65EDA86C2}"/>
              </a:ext>
            </a:extLst>
          </p:cNvPr>
          <p:cNvSpPr>
            <a:spLocks noGrp="1"/>
          </p:cNvSpPr>
          <p:nvPr>
            <p:ph type="title"/>
          </p:nvPr>
        </p:nvSpPr>
        <p:spPr>
          <a:xfrm>
            <a:off x="838200" y="681037"/>
            <a:ext cx="10515600" cy="1009651"/>
          </a:xfrm>
        </p:spPr>
        <p:txBody>
          <a:bodyPr>
            <a:normAutofit fontScale="90000"/>
          </a:bodyPr>
          <a:lstStyle/>
          <a:p>
            <a:pPr algn="ctr"/>
            <a:r>
              <a:rPr lang="it-IT" dirty="0"/>
              <a:t>COMUNICAZIONE DEGLI INTERESSI FINANZIARI E CONFLITTI DI INTERESSE (Art. 6)</a:t>
            </a:r>
          </a:p>
        </p:txBody>
      </p:sp>
      <p:sp>
        <p:nvSpPr>
          <p:cNvPr id="3" name="Segnaposto contenuto 2">
            <a:extLst>
              <a:ext uri="{FF2B5EF4-FFF2-40B4-BE49-F238E27FC236}">
                <a16:creationId xmlns:a16="http://schemas.microsoft.com/office/drawing/2014/main" id="{05C51C61-09D0-AE14-9E3C-4B6B98F83679}"/>
              </a:ext>
            </a:extLst>
          </p:cNvPr>
          <p:cNvSpPr>
            <a:spLocks noGrp="1"/>
          </p:cNvSpPr>
          <p:nvPr>
            <p:ph idx="1"/>
          </p:nvPr>
        </p:nvSpPr>
        <p:spPr>
          <a:xfrm>
            <a:off x="838200" y="2541181"/>
            <a:ext cx="10515600" cy="3635782"/>
          </a:xfrm>
        </p:spPr>
        <p:txBody>
          <a:bodyPr/>
          <a:lstStyle/>
          <a:p>
            <a:pPr marL="0" indent="0" algn="ctr">
              <a:buNone/>
            </a:pPr>
            <a:r>
              <a:rPr lang="it-IT" dirty="0"/>
              <a:t>Il dipendente si astiene dal prendere decisioni o svolgere attività inerenti alle sue mansioni in situazioni di conflitto, anche potenziale, di interessi con interessi personali, del coniuge, di conviventi, di parenti, di affini entro il secondo grado</a:t>
            </a:r>
          </a:p>
        </p:txBody>
      </p:sp>
      <p:sp>
        <p:nvSpPr>
          <p:cNvPr id="4" name="Segnaposto numero diapositiva 3">
            <a:extLst>
              <a:ext uri="{FF2B5EF4-FFF2-40B4-BE49-F238E27FC236}">
                <a16:creationId xmlns:a16="http://schemas.microsoft.com/office/drawing/2014/main" id="{AE0EC0FE-EC93-B60E-6EF0-8ED329C192E4}"/>
              </a:ext>
            </a:extLst>
          </p:cNvPr>
          <p:cNvSpPr>
            <a:spLocks noGrp="1"/>
          </p:cNvSpPr>
          <p:nvPr>
            <p:ph type="sldNum" sz="quarter" idx="12"/>
          </p:nvPr>
        </p:nvSpPr>
        <p:spPr/>
        <p:txBody>
          <a:bodyPr/>
          <a:lstStyle/>
          <a:p>
            <a:fld id="{73B850FF-6169-4056-8077-06FFA93A5366}" type="slidenum">
              <a:rPr lang="en-US" smtClean="0"/>
              <a:t>10</a:t>
            </a:fld>
            <a:endParaRPr lang="en-US"/>
          </a:p>
        </p:txBody>
      </p:sp>
    </p:spTree>
    <p:extLst>
      <p:ext uri="{BB962C8B-B14F-4D97-AF65-F5344CB8AC3E}">
        <p14:creationId xmlns:p14="http://schemas.microsoft.com/office/powerpoint/2010/main" val="42901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300"/>
                                        <p:tgtEl>
                                          <p:spTgt spid="2"/>
                                        </p:tgtEl>
                                      </p:cBhvr>
                                    </p:animEffect>
                                  </p:childTnLst>
                                </p:cTn>
                              </p:par>
                            </p:childTnLst>
                          </p:cTn>
                        </p:par>
                        <p:par>
                          <p:cTn id="8" fill="hold">
                            <p:stCondLst>
                              <p:cond delay="1300"/>
                            </p:stCondLst>
                            <p:childTnLst>
                              <p:par>
                                <p:cTn id="9" presetID="53"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7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7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1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799966-425E-DFE9-5FED-C431C8C6CD58}"/>
              </a:ext>
            </a:extLst>
          </p:cNvPr>
          <p:cNvSpPr>
            <a:spLocks noGrp="1"/>
          </p:cNvSpPr>
          <p:nvPr>
            <p:ph type="title"/>
          </p:nvPr>
        </p:nvSpPr>
        <p:spPr/>
        <p:txBody>
          <a:bodyPr/>
          <a:lstStyle/>
          <a:p>
            <a:pPr algn="ctr"/>
            <a:r>
              <a:rPr lang="it-IT" dirty="0"/>
              <a:t>OBBLIGO DI ASTENSIONE (Art. 7)</a:t>
            </a:r>
          </a:p>
        </p:txBody>
      </p:sp>
      <p:sp>
        <p:nvSpPr>
          <p:cNvPr id="3" name="Segnaposto contenuto 2">
            <a:extLst>
              <a:ext uri="{FF2B5EF4-FFF2-40B4-BE49-F238E27FC236}">
                <a16:creationId xmlns:a16="http://schemas.microsoft.com/office/drawing/2014/main" id="{2E70A5B7-2120-60CA-26AD-D6865C7A3F97}"/>
              </a:ext>
            </a:extLst>
          </p:cNvPr>
          <p:cNvSpPr>
            <a:spLocks noGrp="1"/>
          </p:cNvSpPr>
          <p:nvPr>
            <p:ph idx="1"/>
          </p:nvPr>
        </p:nvSpPr>
        <p:spPr/>
        <p:txBody>
          <a:bodyPr>
            <a:normAutofit fontScale="85000" lnSpcReduction="10000"/>
          </a:bodyPr>
          <a:lstStyle/>
          <a:p>
            <a:pPr marL="0" indent="0" algn="ctr">
              <a:buNone/>
            </a:pPr>
            <a:r>
              <a:rPr lang="it-IT" dirty="0"/>
              <a:t>Il dipendente si astiene dal partecipare all'adozione di decisioni o ad attività che possano coinvolgere interessi propri, ovvero di suoi parenti, affini entro il secondo grado, del coniuge o di conviventi, oppure di persone con le quali abbia rapporti di frequentazione abituale, ovvero, di soggetti od organizzazioni con cui egli o il coniuge abbia causa pendente o grave inimicizia o rapporti di credito o debito significativi, ovvero di soggetti od organizzazioni di cui sia tutore, curatore, procuratore o agente, ovvero di enti, associazioni anche non riconosciute, comitati, società o stabilimenti di cui sia amministratore o gerente o dirigente. </a:t>
            </a:r>
          </a:p>
          <a:p>
            <a:pPr marL="0" indent="0" algn="ctr">
              <a:buNone/>
            </a:pPr>
            <a:r>
              <a:rPr lang="it-IT" dirty="0"/>
              <a:t>Il dipendente si astiene in ogni altro caso in cui esistano gravi ragioni di convenienza.</a:t>
            </a:r>
          </a:p>
        </p:txBody>
      </p:sp>
      <p:sp>
        <p:nvSpPr>
          <p:cNvPr id="4" name="Segnaposto numero diapositiva 3">
            <a:extLst>
              <a:ext uri="{FF2B5EF4-FFF2-40B4-BE49-F238E27FC236}">
                <a16:creationId xmlns:a16="http://schemas.microsoft.com/office/drawing/2014/main" id="{746F42C6-7B8C-2E14-EEF5-DCEB3300E54E}"/>
              </a:ext>
            </a:extLst>
          </p:cNvPr>
          <p:cNvSpPr>
            <a:spLocks noGrp="1"/>
          </p:cNvSpPr>
          <p:nvPr>
            <p:ph type="sldNum" sz="quarter" idx="12"/>
          </p:nvPr>
        </p:nvSpPr>
        <p:spPr/>
        <p:txBody>
          <a:bodyPr/>
          <a:lstStyle/>
          <a:p>
            <a:fld id="{73B850FF-6169-4056-8077-06FFA93A5366}" type="slidenum">
              <a:rPr lang="en-US" smtClean="0"/>
              <a:t>11</a:t>
            </a:fld>
            <a:endParaRPr lang="en-US"/>
          </a:p>
        </p:txBody>
      </p:sp>
    </p:spTree>
    <p:extLst>
      <p:ext uri="{BB962C8B-B14F-4D97-AF65-F5344CB8AC3E}">
        <p14:creationId xmlns:p14="http://schemas.microsoft.com/office/powerpoint/2010/main" val="219481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BDDF46-B297-96B6-E59F-72F2E94DA59F}"/>
              </a:ext>
            </a:extLst>
          </p:cNvPr>
          <p:cNvSpPr>
            <a:spLocks noGrp="1"/>
          </p:cNvSpPr>
          <p:nvPr>
            <p:ph type="title"/>
          </p:nvPr>
        </p:nvSpPr>
        <p:spPr/>
        <p:txBody>
          <a:bodyPr>
            <a:normAutofit fontScale="90000"/>
          </a:bodyPr>
          <a:lstStyle/>
          <a:p>
            <a:pPr algn="ctr"/>
            <a:r>
              <a:rPr lang="it-IT" dirty="0"/>
              <a:t>PREVENZIONE DELLA CORRUZIONE </a:t>
            </a:r>
            <a:br>
              <a:rPr lang="it-IT" dirty="0"/>
            </a:br>
            <a:r>
              <a:rPr lang="it-IT" dirty="0"/>
              <a:t>(Art. 8)</a:t>
            </a:r>
          </a:p>
        </p:txBody>
      </p:sp>
      <p:sp>
        <p:nvSpPr>
          <p:cNvPr id="3" name="Segnaposto contenuto 2">
            <a:extLst>
              <a:ext uri="{FF2B5EF4-FFF2-40B4-BE49-F238E27FC236}">
                <a16:creationId xmlns:a16="http://schemas.microsoft.com/office/drawing/2014/main" id="{C70EEFD3-28B7-9056-A541-A341A6F72ED5}"/>
              </a:ext>
            </a:extLst>
          </p:cNvPr>
          <p:cNvSpPr>
            <a:spLocks noGrp="1"/>
          </p:cNvSpPr>
          <p:nvPr>
            <p:ph idx="1"/>
          </p:nvPr>
        </p:nvSpPr>
        <p:spPr/>
        <p:txBody>
          <a:bodyPr>
            <a:normAutofit fontScale="85000" lnSpcReduction="20000"/>
          </a:bodyPr>
          <a:lstStyle/>
          <a:p>
            <a:pPr marL="0" indent="0" algn="ctr">
              <a:buNone/>
            </a:pPr>
            <a:r>
              <a:rPr lang="it-IT" b="1" dirty="0"/>
              <a:t>OBBLIGO </a:t>
            </a:r>
          </a:p>
          <a:p>
            <a:pPr marL="0" indent="0" algn="ctr">
              <a:buNone/>
            </a:pPr>
            <a:r>
              <a:rPr lang="it-IT" dirty="0"/>
              <a:t>per tutti i dipendenti di contribuire alla realizzazione della strategia di prevenzione della corruzione di cui al Piano Triennale per la prevenzione della Corruzione e Trasparenza dell’Ente</a:t>
            </a:r>
          </a:p>
          <a:p>
            <a:pPr marL="0" indent="0" algn="ctr">
              <a:buNone/>
            </a:pPr>
            <a:endParaRPr lang="it-IT" dirty="0"/>
          </a:p>
          <a:p>
            <a:pPr marL="0" indent="0" algn="ctr">
              <a:buNone/>
            </a:pPr>
            <a:r>
              <a:rPr lang="it-IT" b="1" dirty="0"/>
              <a:t>WHISTLEBLOWING</a:t>
            </a:r>
          </a:p>
          <a:p>
            <a:pPr marL="0" indent="0" algn="ctr">
              <a:buNone/>
            </a:pPr>
            <a:r>
              <a:rPr lang="it-IT" dirty="0"/>
              <a:t> </a:t>
            </a:r>
            <a:r>
              <a:rPr lang="it-IT" sz="1900" dirty="0"/>
              <a:t>(segnalazioni di illeciti o irregolarità e comunicazioni di misure ritorsive, ai sensi dell'art. 54-bis, d.lgs. 165/2001)</a:t>
            </a:r>
          </a:p>
          <a:p>
            <a:pPr marL="0" indent="0" algn="ctr">
              <a:buNone/>
            </a:pPr>
            <a:r>
              <a:rPr lang="it-IT" dirty="0"/>
              <a:t>estensione anche ai lavoratori e ai collaboratori delle imprese fornitrici di beni o servizi e che realizzano opere in favore dell’amministrazione pubblica.</a:t>
            </a:r>
          </a:p>
        </p:txBody>
      </p:sp>
      <p:sp>
        <p:nvSpPr>
          <p:cNvPr id="4" name="Segnaposto numero diapositiva 3">
            <a:extLst>
              <a:ext uri="{FF2B5EF4-FFF2-40B4-BE49-F238E27FC236}">
                <a16:creationId xmlns:a16="http://schemas.microsoft.com/office/drawing/2014/main" id="{25225CDE-D691-7A84-6499-CEB4F0D963CB}"/>
              </a:ext>
            </a:extLst>
          </p:cNvPr>
          <p:cNvSpPr>
            <a:spLocks noGrp="1"/>
          </p:cNvSpPr>
          <p:nvPr>
            <p:ph type="sldNum" sz="quarter" idx="12"/>
          </p:nvPr>
        </p:nvSpPr>
        <p:spPr/>
        <p:txBody>
          <a:bodyPr/>
          <a:lstStyle/>
          <a:p>
            <a:fld id="{73B850FF-6169-4056-8077-06FFA93A5366}" type="slidenum">
              <a:rPr lang="en-US" smtClean="0"/>
              <a:t>12</a:t>
            </a:fld>
            <a:endParaRPr lang="en-US"/>
          </a:p>
        </p:txBody>
      </p:sp>
    </p:spTree>
    <p:extLst>
      <p:ext uri="{BB962C8B-B14F-4D97-AF65-F5344CB8AC3E}">
        <p14:creationId xmlns:p14="http://schemas.microsoft.com/office/powerpoint/2010/main" val="23778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300"/>
                                        <p:tgtEl>
                                          <p:spTgt spid="3">
                                            <p:txEl>
                                              <p:pRg st="5" end="5"/>
                                            </p:txEl>
                                          </p:spTgt>
                                        </p:tgtEl>
                                      </p:cBhvr>
                                    </p:animEffect>
                                    <p:anim calcmode="lin" valueType="num">
                                      <p:cBhvr>
                                        <p:cTn id="38" dur="23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23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7A7213-C744-74A7-40C2-9C80CA5217AC}"/>
              </a:ext>
            </a:extLst>
          </p:cNvPr>
          <p:cNvSpPr>
            <a:spLocks noGrp="1"/>
          </p:cNvSpPr>
          <p:nvPr>
            <p:ph type="title"/>
          </p:nvPr>
        </p:nvSpPr>
        <p:spPr/>
        <p:txBody>
          <a:bodyPr>
            <a:normAutofit/>
          </a:bodyPr>
          <a:lstStyle/>
          <a:p>
            <a:pPr algn="ctr"/>
            <a:r>
              <a:rPr lang="it-IT" dirty="0"/>
              <a:t>TRASPARENZA E …(Art. 9)</a:t>
            </a:r>
          </a:p>
        </p:txBody>
      </p:sp>
      <p:sp>
        <p:nvSpPr>
          <p:cNvPr id="3" name="Segnaposto contenuto 2">
            <a:extLst>
              <a:ext uri="{FF2B5EF4-FFF2-40B4-BE49-F238E27FC236}">
                <a16:creationId xmlns:a16="http://schemas.microsoft.com/office/drawing/2014/main" id="{96CB4563-43B1-A199-998A-C4139FBC74EC}"/>
              </a:ext>
            </a:extLst>
          </p:cNvPr>
          <p:cNvSpPr>
            <a:spLocks noGrp="1"/>
          </p:cNvSpPr>
          <p:nvPr>
            <p:ph idx="1"/>
          </p:nvPr>
        </p:nvSpPr>
        <p:spPr/>
        <p:txBody>
          <a:bodyPr>
            <a:normAutofit lnSpcReduction="10000"/>
          </a:bodyPr>
          <a:lstStyle/>
          <a:p>
            <a:pPr marL="0" indent="0" algn="ctr">
              <a:buNone/>
            </a:pPr>
            <a:r>
              <a:rPr lang="it-IT" b="1" dirty="0"/>
              <a:t>DOVERE </a:t>
            </a:r>
          </a:p>
          <a:p>
            <a:pPr marL="0" indent="0" algn="ctr">
              <a:buNone/>
            </a:pPr>
            <a:r>
              <a:rPr lang="it-IT" dirty="0"/>
              <a:t>di perseguire, in collaborazione con il Responsabile Prevenzione Corruzione e Trasparenza dell’Ente, i massimi livelli di trasparenza:</a:t>
            </a:r>
          </a:p>
          <a:p>
            <a:pPr marL="0" indent="0">
              <a:buNone/>
            </a:pPr>
            <a:r>
              <a:rPr lang="it-IT" dirty="0"/>
              <a:t>✔mediante l’assolvimento degli obblighi di pubblicazione in ottemperanza a quanto previsto </a:t>
            </a:r>
            <a:r>
              <a:rPr lang="it-IT" dirty="0" err="1"/>
              <a:t>D.Lgs.</a:t>
            </a:r>
            <a:r>
              <a:rPr lang="it-IT" dirty="0"/>
              <a:t> n. 33/2013;</a:t>
            </a:r>
          </a:p>
          <a:p>
            <a:pPr marL="0" indent="0">
              <a:buNone/>
            </a:pPr>
            <a:r>
              <a:rPr lang="it-IT" dirty="0"/>
              <a:t>✔mediante comportamenti idonei a garantire la tracciabilità dei processi decisionali così da consentire in ogni momento la loro replicabilità.</a:t>
            </a:r>
          </a:p>
        </p:txBody>
      </p:sp>
      <p:sp>
        <p:nvSpPr>
          <p:cNvPr id="4" name="Segnaposto numero diapositiva 3">
            <a:extLst>
              <a:ext uri="{FF2B5EF4-FFF2-40B4-BE49-F238E27FC236}">
                <a16:creationId xmlns:a16="http://schemas.microsoft.com/office/drawing/2014/main" id="{2D186D3F-BC9A-8861-BF94-5E404793E048}"/>
              </a:ext>
            </a:extLst>
          </p:cNvPr>
          <p:cNvSpPr>
            <a:spLocks noGrp="1"/>
          </p:cNvSpPr>
          <p:nvPr>
            <p:ph type="sldNum" sz="quarter" idx="12"/>
          </p:nvPr>
        </p:nvSpPr>
        <p:spPr/>
        <p:txBody>
          <a:bodyPr/>
          <a:lstStyle/>
          <a:p>
            <a:fld id="{73B850FF-6169-4056-8077-06FFA93A5366}" type="slidenum">
              <a:rPr lang="en-US" smtClean="0"/>
              <a:t>13</a:t>
            </a:fld>
            <a:endParaRPr lang="en-US"/>
          </a:p>
        </p:txBody>
      </p:sp>
    </p:spTree>
    <p:extLst>
      <p:ext uri="{BB962C8B-B14F-4D97-AF65-F5344CB8AC3E}">
        <p14:creationId xmlns:p14="http://schemas.microsoft.com/office/powerpoint/2010/main" val="233493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1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600"/>
                                        <p:tgtEl>
                                          <p:spTgt spid="3">
                                            <p:txEl>
                                              <p:pRg st="3" end="3"/>
                                            </p:txEl>
                                          </p:spTgt>
                                        </p:tgtEl>
                                      </p:cBhvr>
                                    </p:animEffect>
                                    <p:anim calcmode="lin" valueType="num">
                                      <p:cBhvr>
                                        <p:cTn id="32" dur="16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6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661AB9-806A-B747-1A22-E2681CB07610}"/>
              </a:ext>
            </a:extLst>
          </p:cNvPr>
          <p:cNvSpPr>
            <a:spLocks noGrp="1"/>
          </p:cNvSpPr>
          <p:nvPr>
            <p:ph type="title"/>
          </p:nvPr>
        </p:nvSpPr>
        <p:spPr/>
        <p:txBody>
          <a:bodyPr/>
          <a:lstStyle/>
          <a:p>
            <a:pPr algn="ctr"/>
            <a:r>
              <a:rPr lang="it-IT" dirty="0"/>
              <a:t>…TRACCIABILITÀ (Art. 9)</a:t>
            </a:r>
          </a:p>
        </p:txBody>
      </p:sp>
      <p:sp>
        <p:nvSpPr>
          <p:cNvPr id="3" name="Segnaposto contenuto 2">
            <a:extLst>
              <a:ext uri="{FF2B5EF4-FFF2-40B4-BE49-F238E27FC236}">
                <a16:creationId xmlns:a16="http://schemas.microsoft.com/office/drawing/2014/main" id="{9FC04B06-AEF9-5E36-5495-0F086C55BFC8}"/>
              </a:ext>
            </a:extLst>
          </p:cNvPr>
          <p:cNvSpPr>
            <a:spLocks noGrp="1"/>
          </p:cNvSpPr>
          <p:nvPr>
            <p:ph idx="1"/>
          </p:nvPr>
        </p:nvSpPr>
        <p:spPr/>
        <p:txBody>
          <a:bodyPr>
            <a:normAutofit fontScale="92500"/>
          </a:bodyPr>
          <a:lstStyle/>
          <a:p>
            <a:pPr marL="0" indent="0" algn="ctr">
              <a:buNone/>
            </a:pPr>
            <a:r>
              <a:rPr lang="it-IT" dirty="0"/>
              <a:t>La tracciabilità dei processi decisionali adottati dai dipendenti deve essere, in tutti i casi, garantita attraverso un adeguato supporto documentale, che consenta in ogni momento la replicabilità. È fatto divieto di emanare atti e disposizioni a valenza esterna, con la sola esclusione delle comunicazioni informali, ove consentite, che non siano stati protocollati elettronicamente. L’utilizzo dei dati e dei documenti inseriti nei programmi informatici deve avvenire osservando scrupolosamente le disposizioni impartite rispetto all’impiego ed alla custodia delle credenziali di accesso. </a:t>
            </a:r>
          </a:p>
        </p:txBody>
      </p:sp>
      <p:sp>
        <p:nvSpPr>
          <p:cNvPr id="4" name="Segnaposto numero diapositiva 3">
            <a:extLst>
              <a:ext uri="{FF2B5EF4-FFF2-40B4-BE49-F238E27FC236}">
                <a16:creationId xmlns:a16="http://schemas.microsoft.com/office/drawing/2014/main" id="{48C98FF9-F19B-708D-8DBC-B71AFC096E5F}"/>
              </a:ext>
            </a:extLst>
          </p:cNvPr>
          <p:cNvSpPr>
            <a:spLocks noGrp="1"/>
          </p:cNvSpPr>
          <p:nvPr>
            <p:ph type="sldNum" sz="quarter" idx="12"/>
          </p:nvPr>
        </p:nvSpPr>
        <p:spPr/>
        <p:txBody>
          <a:bodyPr/>
          <a:lstStyle/>
          <a:p>
            <a:fld id="{73B850FF-6169-4056-8077-06FFA93A5366}" type="slidenum">
              <a:rPr lang="en-US" smtClean="0"/>
              <a:t>14</a:t>
            </a:fld>
            <a:endParaRPr lang="en-US"/>
          </a:p>
        </p:txBody>
      </p:sp>
    </p:spTree>
    <p:extLst>
      <p:ext uri="{BB962C8B-B14F-4D97-AF65-F5344CB8AC3E}">
        <p14:creationId xmlns:p14="http://schemas.microsoft.com/office/powerpoint/2010/main" val="48050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200"/>
                                        <p:tgtEl>
                                          <p:spTgt spid="3">
                                            <p:txEl>
                                              <p:pRg st="0" end="0"/>
                                            </p:txEl>
                                          </p:spTgt>
                                        </p:tgtEl>
                                      </p:cBhvr>
                                    </p:animEffect>
                                    <p:anim calcmode="lin" valueType="num">
                                      <p:cBhvr>
                                        <p:cTn id="14" dur="22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2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BC0889-1D01-E94C-63F7-AC2F67A81F95}"/>
              </a:ext>
            </a:extLst>
          </p:cNvPr>
          <p:cNvSpPr>
            <a:spLocks noGrp="1"/>
          </p:cNvSpPr>
          <p:nvPr>
            <p:ph type="title"/>
          </p:nvPr>
        </p:nvSpPr>
        <p:spPr/>
        <p:txBody>
          <a:bodyPr>
            <a:normAutofit fontScale="90000"/>
          </a:bodyPr>
          <a:lstStyle/>
          <a:p>
            <a:pPr algn="ctr"/>
            <a:r>
              <a:rPr lang="it-IT" dirty="0"/>
              <a:t>COMPORTAMENTO DEI DIPENDENTI NEI RAPPORTI PRIVATI (Art. 10)</a:t>
            </a:r>
          </a:p>
        </p:txBody>
      </p:sp>
      <p:sp>
        <p:nvSpPr>
          <p:cNvPr id="3" name="Segnaposto contenuto 2">
            <a:extLst>
              <a:ext uri="{FF2B5EF4-FFF2-40B4-BE49-F238E27FC236}">
                <a16:creationId xmlns:a16="http://schemas.microsoft.com/office/drawing/2014/main" id="{3A6F472A-85E3-DC06-9B83-FE77AC102EF7}"/>
              </a:ext>
            </a:extLst>
          </p:cNvPr>
          <p:cNvSpPr>
            <a:spLocks noGrp="1"/>
          </p:cNvSpPr>
          <p:nvPr>
            <p:ph idx="1"/>
          </p:nvPr>
        </p:nvSpPr>
        <p:spPr/>
        <p:txBody>
          <a:bodyPr>
            <a:normAutofit fontScale="55000" lnSpcReduction="20000"/>
          </a:bodyPr>
          <a:lstStyle/>
          <a:p>
            <a:pPr marL="0" indent="0" algn="ctr">
              <a:lnSpc>
                <a:spcPct val="120000"/>
              </a:lnSpc>
              <a:buNone/>
            </a:pPr>
            <a:r>
              <a:rPr lang="it-IT" dirty="0"/>
              <a:t>Nei rapporti privati, comprese le relazioni extralavorative con pubblici ufficiali nell'esercizio delle loro funzioni, il dipendente non sfrutta, né menziona la posizione che ricopre nell'amministrazione per ottenere utilità e non assume nessun altro comportamento che possa nuocere all'immagine dell'Amministrazione.</a:t>
            </a:r>
          </a:p>
          <a:p>
            <a:pPr marL="0" indent="0" algn="ctr">
              <a:lnSpc>
                <a:spcPct val="120000"/>
              </a:lnSpc>
              <a:buNone/>
            </a:pPr>
            <a:r>
              <a:rPr lang="it-IT" dirty="0"/>
              <a:t>E’ FATTO DIVIETO DI</a:t>
            </a:r>
          </a:p>
          <a:p>
            <a:pPr marL="0" indent="0" algn="just">
              <a:lnSpc>
                <a:spcPct val="120000"/>
              </a:lnSpc>
              <a:buNone/>
            </a:pPr>
            <a:r>
              <a:rPr lang="it-IT" dirty="0"/>
              <a:t>1.  Promettere scambi di favori.</a:t>
            </a:r>
          </a:p>
          <a:p>
            <a:pPr marL="0" indent="0" algn="just">
              <a:lnSpc>
                <a:spcPct val="120000"/>
              </a:lnSpc>
              <a:buNone/>
            </a:pPr>
            <a:r>
              <a:rPr lang="it-IT" dirty="0"/>
              <a:t>2. Chiedere di parlare con i superiori dell’interlocutore facendo leva sulla propria posizione gerarchica</a:t>
            </a:r>
          </a:p>
          <a:p>
            <a:pPr marL="0" indent="0" algn="just">
              <a:lnSpc>
                <a:spcPct val="120000"/>
              </a:lnSpc>
              <a:buNone/>
            </a:pPr>
            <a:r>
              <a:rPr lang="it-IT" dirty="0"/>
              <a:t> 3. Diffondere informazioni lesive dell’immagine e dell’onorabilità di colleghi.</a:t>
            </a:r>
          </a:p>
          <a:p>
            <a:pPr marL="0" indent="0" algn="just">
              <a:lnSpc>
                <a:spcPct val="120000"/>
              </a:lnSpc>
              <a:buNone/>
            </a:pPr>
            <a:r>
              <a:rPr lang="it-IT" dirty="0"/>
              <a:t>4. Chiedere ed offrire presentazioni, di anticipare i contenuti di procedimenti di gara, di concorso o di altri procedimenti che prevedano una selezione pubblica comparativa, al fine di avvantaggiare un concorrente ricevendone un beneficio di qualsiasi natura</a:t>
            </a:r>
          </a:p>
          <a:p>
            <a:pPr marL="0" indent="0" algn="just">
              <a:lnSpc>
                <a:spcPct val="120000"/>
              </a:lnSpc>
              <a:buNone/>
            </a:pPr>
            <a:r>
              <a:rPr lang="it-IT" dirty="0"/>
              <a:t> 5. Accettare inviti a occasioni conviviali basate sulla circostanza dell’appartenenza all’organizzazione dell’Ente.</a:t>
            </a:r>
          </a:p>
          <a:p>
            <a:pPr marL="0" indent="0" algn="just">
              <a:lnSpc>
                <a:spcPct val="120000"/>
              </a:lnSpc>
              <a:buNone/>
            </a:pPr>
            <a:r>
              <a:rPr lang="it-IT" dirty="0"/>
              <a:t> 6. Partecipare a titolo personale ad incontri e convegni relazionando sull’attività dell’Ente senza aver preventivamente informato l’Amministrazione</a:t>
            </a:r>
          </a:p>
        </p:txBody>
      </p:sp>
      <p:sp>
        <p:nvSpPr>
          <p:cNvPr id="4" name="Segnaposto numero diapositiva 3">
            <a:extLst>
              <a:ext uri="{FF2B5EF4-FFF2-40B4-BE49-F238E27FC236}">
                <a16:creationId xmlns:a16="http://schemas.microsoft.com/office/drawing/2014/main" id="{83BE1C24-D119-46A2-270A-C7F900CD308C}"/>
              </a:ext>
            </a:extLst>
          </p:cNvPr>
          <p:cNvSpPr>
            <a:spLocks noGrp="1"/>
          </p:cNvSpPr>
          <p:nvPr>
            <p:ph type="sldNum" sz="quarter" idx="12"/>
          </p:nvPr>
        </p:nvSpPr>
        <p:spPr/>
        <p:txBody>
          <a:bodyPr/>
          <a:lstStyle/>
          <a:p>
            <a:fld id="{73B850FF-6169-4056-8077-06FFA93A5366}" type="slidenum">
              <a:rPr lang="en-US" smtClean="0"/>
              <a:t>15</a:t>
            </a:fld>
            <a:endParaRPr lang="en-US"/>
          </a:p>
        </p:txBody>
      </p:sp>
    </p:spTree>
    <p:extLst>
      <p:ext uri="{BB962C8B-B14F-4D97-AF65-F5344CB8AC3E}">
        <p14:creationId xmlns:p14="http://schemas.microsoft.com/office/powerpoint/2010/main" val="22066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100"/>
                                        <p:tgtEl>
                                          <p:spTgt spid="3">
                                            <p:txEl>
                                              <p:pRg st="0" end="0"/>
                                            </p:txEl>
                                          </p:spTgt>
                                        </p:tgtEl>
                                      </p:cBhvr>
                                    </p:animEffect>
                                    <p:anim calcmode="lin" valueType="num">
                                      <p:cBhvr>
                                        <p:cTn id="14" dur="21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1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1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100"/>
                                        <p:tgtEl>
                                          <p:spTgt spid="3">
                                            <p:txEl>
                                              <p:pRg st="1" end="1"/>
                                            </p:txEl>
                                          </p:spTgt>
                                        </p:tgtEl>
                                      </p:cBhvr>
                                    </p:animEffect>
                                    <p:anim calcmode="lin" valueType="num">
                                      <p:cBhvr>
                                        <p:cTn id="20" dur="21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1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52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100"/>
                                        <p:tgtEl>
                                          <p:spTgt spid="3">
                                            <p:txEl>
                                              <p:pRg st="2" end="2"/>
                                            </p:txEl>
                                          </p:spTgt>
                                        </p:tgtEl>
                                      </p:cBhvr>
                                    </p:animEffect>
                                    <p:anim calcmode="lin" valueType="num">
                                      <p:cBhvr>
                                        <p:cTn id="26" dur="21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1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73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100"/>
                                        <p:tgtEl>
                                          <p:spTgt spid="3">
                                            <p:txEl>
                                              <p:pRg st="3" end="3"/>
                                            </p:txEl>
                                          </p:spTgt>
                                        </p:tgtEl>
                                      </p:cBhvr>
                                    </p:animEffect>
                                    <p:anim calcmode="lin" valueType="num">
                                      <p:cBhvr>
                                        <p:cTn id="32" dur="21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21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9400"/>
                            </p:stCondLst>
                            <p:childTnLst>
                              <p:par>
                                <p:cTn id="35" presetID="42" presetClass="entr" presetSubtype="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100"/>
                                        <p:tgtEl>
                                          <p:spTgt spid="3">
                                            <p:txEl>
                                              <p:pRg st="4" end="4"/>
                                            </p:txEl>
                                          </p:spTgt>
                                        </p:tgtEl>
                                      </p:cBhvr>
                                    </p:animEffect>
                                    <p:anim calcmode="lin" valueType="num">
                                      <p:cBhvr>
                                        <p:cTn id="38" dur="21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21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11500"/>
                            </p:stCondLst>
                            <p:childTnLst>
                              <p:par>
                                <p:cTn id="41" presetID="42" presetClass="entr" presetSubtype="0"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2100"/>
                                        <p:tgtEl>
                                          <p:spTgt spid="3">
                                            <p:txEl>
                                              <p:pRg st="5" end="5"/>
                                            </p:txEl>
                                          </p:spTgt>
                                        </p:tgtEl>
                                      </p:cBhvr>
                                    </p:animEffect>
                                    <p:anim calcmode="lin" valueType="num">
                                      <p:cBhvr>
                                        <p:cTn id="44" dur="21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21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13600"/>
                            </p:stCondLst>
                            <p:childTnLst>
                              <p:par>
                                <p:cTn id="47" presetID="42" presetClass="entr" presetSubtype="0" fill="hold"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100"/>
                                        <p:tgtEl>
                                          <p:spTgt spid="3">
                                            <p:txEl>
                                              <p:pRg st="6" end="6"/>
                                            </p:txEl>
                                          </p:spTgt>
                                        </p:tgtEl>
                                      </p:cBhvr>
                                    </p:animEffect>
                                    <p:anim calcmode="lin" valueType="num">
                                      <p:cBhvr>
                                        <p:cTn id="50" dur="21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1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15700"/>
                            </p:stCondLst>
                            <p:childTnLst>
                              <p:par>
                                <p:cTn id="53" presetID="42" presetClass="entr" presetSubtype="0" fill="hold"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2100"/>
                                        <p:tgtEl>
                                          <p:spTgt spid="3">
                                            <p:txEl>
                                              <p:pRg st="7" end="7"/>
                                            </p:txEl>
                                          </p:spTgt>
                                        </p:tgtEl>
                                      </p:cBhvr>
                                    </p:animEffect>
                                    <p:anim calcmode="lin" valueType="num">
                                      <p:cBhvr>
                                        <p:cTn id="56" dur="21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21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C08E8D-05F5-F7A2-D95B-D5497DD3E2F8}"/>
              </a:ext>
            </a:extLst>
          </p:cNvPr>
          <p:cNvSpPr>
            <a:spLocks noGrp="1"/>
          </p:cNvSpPr>
          <p:nvPr>
            <p:ph type="title"/>
          </p:nvPr>
        </p:nvSpPr>
        <p:spPr/>
        <p:txBody>
          <a:bodyPr>
            <a:normAutofit fontScale="90000"/>
          </a:bodyPr>
          <a:lstStyle/>
          <a:p>
            <a:pPr algn="ctr"/>
            <a:r>
              <a:rPr lang="it-IT" dirty="0"/>
              <a:t>COMPORTAMENTO IN SERVIZIO </a:t>
            </a:r>
            <a:br>
              <a:rPr lang="it-IT" dirty="0"/>
            </a:br>
            <a:r>
              <a:rPr lang="it-IT" dirty="0"/>
              <a:t>(Art. 11)</a:t>
            </a:r>
          </a:p>
        </p:txBody>
      </p:sp>
      <p:sp>
        <p:nvSpPr>
          <p:cNvPr id="3" name="Segnaposto contenuto 2">
            <a:extLst>
              <a:ext uri="{FF2B5EF4-FFF2-40B4-BE49-F238E27FC236}">
                <a16:creationId xmlns:a16="http://schemas.microsoft.com/office/drawing/2014/main" id="{8417EA35-8F3B-7DEA-EE50-D10A42959FA1}"/>
              </a:ext>
            </a:extLst>
          </p:cNvPr>
          <p:cNvSpPr>
            <a:spLocks noGrp="1"/>
          </p:cNvSpPr>
          <p:nvPr>
            <p:ph idx="1"/>
          </p:nvPr>
        </p:nvSpPr>
        <p:spPr/>
        <p:txBody>
          <a:bodyPr>
            <a:normAutofit fontScale="62500" lnSpcReduction="20000"/>
          </a:bodyPr>
          <a:lstStyle/>
          <a:p>
            <a:pPr marL="0" indent="0" algn="ctr">
              <a:buNone/>
            </a:pPr>
            <a:r>
              <a:rPr lang="it-IT" dirty="0"/>
              <a:t>L’ARTICOLO INDIVIDUA PUNTUALMENTE I COMPORTAMENTI RICHIESTI QUALI, AD ESEMPIO:</a:t>
            </a:r>
          </a:p>
          <a:p>
            <a:pPr marL="0" indent="0" algn="ctr">
              <a:buNone/>
            </a:pPr>
            <a:endParaRPr lang="it-IT" dirty="0"/>
          </a:p>
          <a:p>
            <a:pPr marL="0" indent="0" algn="just">
              <a:buNone/>
            </a:pPr>
            <a:r>
              <a:rPr lang="it-IT" dirty="0"/>
              <a:t>• non adottare comportamenti tali da far ricadere su colleghi il compimento di attività o l’adozione di decisioni di propria spettanza;</a:t>
            </a:r>
          </a:p>
          <a:p>
            <a:pPr marL="0" indent="0" algn="just">
              <a:buNone/>
            </a:pPr>
            <a:r>
              <a:rPr lang="it-IT" dirty="0"/>
              <a:t>• osservanza della timbratura della presenza in modo corretto e di rispetto delle norme in materia di orario di lavoro;</a:t>
            </a:r>
          </a:p>
          <a:p>
            <a:pPr marL="0" indent="0" algn="just">
              <a:buNone/>
            </a:pPr>
            <a:r>
              <a:rPr lang="it-IT" dirty="0"/>
              <a:t>• utilizzo di materiali, attrezzature, servizi di cui dispone per ragioni d’ufficio orientato alla riduzione dei consumi materiali ed al risparmio energetico; </a:t>
            </a:r>
          </a:p>
          <a:p>
            <a:pPr marL="0" indent="0" algn="just">
              <a:buNone/>
            </a:pPr>
            <a:r>
              <a:rPr lang="it-IT" dirty="0"/>
              <a:t>• non svolgere, durante l’orario di lavoro, attività estranee al servizio e non accedere ai social network;</a:t>
            </a:r>
          </a:p>
          <a:p>
            <a:pPr marL="0" indent="0" algn="just">
              <a:buNone/>
            </a:pPr>
            <a:r>
              <a:rPr lang="it-IT" dirty="0"/>
              <a:t>• utilizzare il cellulare di proprietà solo per ragioni di servizio o esclusivamente per esigenze imprescindibili e nei tempi strettamente necessari.</a:t>
            </a:r>
          </a:p>
        </p:txBody>
      </p:sp>
      <p:sp>
        <p:nvSpPr>
          <p:cNvPr id="4" name="Segnaposto numero diapositiva 3">
            <a:extLst>
              <a:ext uri="{FF2B5EF4-FFF2-40B4-BE49-F238E27FC236}">
                <a16:creationId xmlns:a16="http://schemas.microsoft.com/office/drawing/2014/main" id="{46564695-EE98-8505-F4CC-E846EDE5CED9}"/>
              </a:ext>
            </a:extLst>
          </p:cNvPr>
          <p:cNvSpPr>
            <a:spLocks noGrp="1"/>
          </p:cNvSpPr>
          <p:nvPr>
            <p:ph type="sldNum" sz="quarter" idx="12"/>
          </p:nvPr>
        </p:nvSpPr>
        <p:spPr/>
        <p:txBody>
          <a:bodyPr/>
          <a:lstStyle/>
          <a:p>
            <a:fld id="{73B850FF-6169-4056-8077-06FFA93A5366}" type="slidenum">
              <a:rPr lang="en-US" smtClean="0"/>
              <a:t>16</a:t>
            </a:fld>
            <a:endParaRPr lang="en-US"/>
          </a:p>
        </p:txBody>
      </p:sp>
    </p:spTree>
    <p:extLst>
      <p:ext uri="{BB962C8B-B14F-4D97-AF65-F5344CB8AC3E}">
        <p14:creationId xmlns:p14="http://schemas.microsoft.com/office/powerpoint/2010/main" val="24696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 fill="hold"/>
                                        <p:tgtEl>
                                          <p:spTgt spid="2"/>
                                        </p:tgtEl>
                                        <p:attrNameLst>
                                          <p:attrName>ppt_x</p:attrName>
                                        </p:attrNameLst>
                                      </p:cBhvr>
                                      <p:tavLst>
                                        <p:tav tm="0">
                                          <p:val>
                                            <p:strVal val="#ppt_x"/>
                                          </p:val>
                                        </p:tav>
                                        <p:tav tm="100000">
                                          <p:val>
                                            <p:strVal val="#ppt_x"/>
                                          </p:val>
                                        </p:tav>
                                      </p:tavLst>
                                    </p:anim>
                                    <p:anim calcmode="lin" valueType="num">
                                      <p:cBhvr additive="base">
                                        <p:cTn id="8" dur="12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2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1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1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3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1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1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4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1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1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5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4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4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9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3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3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72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2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2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05309C-307E-1C1F-2DEA-BCBC7A6C860C}"/>
              </a:ext>
            </a:extLst>
          </p:cNvPr>
          <p:cNvSpPr>
            <a:spLocks noGrp="1"/>
          </p:cNvSpPr>
          <p:nvPr>
            <p:ph type="title"/>
          </p:nvPr>
        </p:nvSpPr>
        <p:spPr/>
        <p:txBody>
          <a:bodyPr>
            <a:normAutofit fontScale="90000"/>
          </a:bodyPr>
          <a:lstStyle/>
          <a:p>
            <a:pPr algn="ctr"/>
            <a:r>
              <a:rPr lang="it-IT" dirty="0"/>
              <a:t>UTILIZZO DELLE TECNOLOGIE INFORMATICHE (Art. 12)</a:t>
            </a:r>
          </a:p>
        </p:txBody>
      </p:sp>
      <p:sp>
        <p:nvSpPr>
          <p:cNvPr id="3" name="Segnaposto contenuto 2">
            <a:extLst>
              <a:ext uri="{FF2B5EF4-FFF2-40B4-BE49-F238E27FC236}">
                <a16:creationId xmlns:a16="http://schemas.microsoft.com/office/drawing/2014/main" id="{20A24C06-947B-3AC9-2F33-F66F1A9BD850}"/>
              </a:ext>
            </a:extLst>
          </p:cNvPr>
          <p:cNvSpPr>
            <a:spLocks noGrp="1"/>
          </p:cNvSpPr>
          <p:nvPr>
            <p:ph idx="1"/>
          </p:nvPr>
        </p:nvSpPr>
        <p:spPr/>
        <p:txBody>
          <a:bodyPr>
            <a:normAutofit fontScale="85000" lnSpcReduction="20000"/>
          </a:bodyPr>
          <a:lstStyle/>
          <a:p>
            <a:pPr marL="0" indent="0" algn="ctr">
              <a:buNone/>
            </a:pPr>
            <a:r>
              <a:rPr lang="it-IT" dirty="0"/>
              <a:t>L'utilizzo di account istituzionali è consentito per i soli fini connessi all'attività lavorativa o ad essa riconducibili e non può in alcun modo compromettere la sicurezza o la reputazione del Comune di San Marzano sul Sarno. </a:t>
            </a:r>
          </a:p>
          <a:p>
            <a:pPr marL="0" indent="0" algn="ctr">
              <a:buNone/>
            </a:pPr>
            <a:r>
              <a:rPr lang="it-IT" dirty="0"/>
              <a:t>L'utilizzo di caselle di posta elettroniche personali è di norma evitato per attività o comunicazioni afferenti al servizio, salvi i casi di forza maggiore dovuti a circostanze in cui il dipendente, per qualsiasi ragione, non possa accedere all'account istituzionale. </a:t>
            </a:r>
          </a:p>
          <a:p>
            <a:pPr marL="0" indent="0" algn="ctr">
              <a:buNone/>
            </a:pPr>
            <a:r>
              <a:rPr lang="it-IT" dirty="0"/>
              <a:t>È vietato l'invio di messaggi di posta elettronica, all'interno o all'esterno dell'Ente, che siano oltraggiosi, discriminatori o che possano essere in qualunque modo fonte di responsabilità del Comune di San Marzano sul Sarno. </a:t>
            </a:r>
          </a:p>
        </p:txBody>
      </p:sp>
      <p:sp>
        <p:nvSpPr>
          <p:cNvPr id="4" name="Segnaposto numero diapositiva 3">
            <a:extLst>
              <a:ext uri="{FF2B5EF4-FFF2-40B4-BE49-F238E27FC236}">
                <a16:creationId xmlns:a16="http://schemas.microsoft.com/office/drawing/2014/main" id="{7DF25A33-F413-5F9B-FB11-B3A974553282}"/>
              </a:ext>
            </a:extLst>
          </p:cNvPr>
          <p:cNvSpPr>
            <a:spLocks noGrp="1"/>
          </p:cNvSpPr>
          <p:nvPr>
            <p:ph type="sldNum" sz="quarter" idx="12"/>
          </p:nvPr>
        </p:nvSpPr>
        <p:spPr/>
        <p:txBody>
          <a:bodyPr/>
          <a:lstStyle/>
          <a:p>
            <a:fld id="{73B850FF-6169-4056-8077-06FFA93A5366}" type="slidenum">
              <a:rPr lang="en-US" smtClean="0"/>
              <a:t>17</a:t>
            </a:fld>
            <a:endParaRPr lang="en-US"/>
          </a:p>
        </p:txBody>
      </p:sp>
    </p:spTree>
    <p:extLst>
      <p:ext uri="{BB962C8B-B14F-4D97-AF65-F5344CB8AC3E}">
        <p14:creationId xmlns:p14="http://schemas.microsoft.com/office/powerpoint/2010/main" val="281450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600"/>
                                        <p:tgtEl>
                                          <p:spTgt spid="3">
                                            <p:txEl>
                                              <p:pRg st="0" end="0"/>
                                            </p:txEl>
                                          </p:spTgt>
                                        </p:tgtEl>
                                      </p:cBhvr>
                                    </p:animEffect>
                                    <p:anim calcmode="lin" valueType="num">
                                      <p:cBhvr>
                                        <p:cTn id="14" dur="16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6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6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100"/>
                                        <p:tgtEl>
                                          <p:spTgt spid="3">
                                            <p:txEl>
                                              <p:pRg st="1" end="1"/>
                                            </p:txEl>
                                          </p:spTgt>
                                        </p:tgtEl>
                                      </p:cBhvr>
                                    </p:animEffect>
                                    <p:anim calcmode="lin" valueType="num">
                                      <p:cBhvr>
                                        <p:cTn id="20" dur="21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1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47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100"/>
                                        <p:tgtEl>
                                          <p:spTgt spid="3">
                                            <p:txEl>
                                              <p:pRg st="2" end="2"/>
                                            </p:txEl>
                                          </p:spTgt>
                                        </p:tgtEl>
                                      </p:cBhvr>
                                    </p:animEffect>
                                    <p:anim calcmode="lin" valueType="num">
                                      <p:cBhvr>
                                        <p:cTn id="26" dur="21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1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F84247-F054-83CE-7766-62FD89FC12F5}"/>
              </a:ext>
            </a:extLst>
          </p:cNvPr>
          <p:cNvSpPr>
            <a:spLocks noGrp="1"/>
          </p:cNvSpPr>
          <p:nvPr>
            <p:ph type="title"/>
          </p:nvPr>
        </p:nvSpPr>
        <p:spPr/>
        <p:txBody>
          <a:bodyPr>
            <a:normAutofit fontScale="90000"/>
          </a:bodyPr>
          <a:lstStyle/>
          <a:p>
            <a:pPr algn="ctr"/>
            <a:r>
              <a:rPr lang="it-IT" dirty="0"/>
              <a:t>UTILIZZO DEI MEZZI DI INFORMAZIONE E DEI SOCIAL NETWORK (ARTT. 13 e 14 )</a:t>
            </a:r>
          </a:p>
        </p:txBody>
      </p:sp>
      <p:sp>
        <p:nvSpPr>
          <p:cNvPr id="3" name="Segnaposto contenuto 2">
            <a:extLst>
              <a:ext uri="{FF2B5EF4-FFF2-40B4-BE49-F238E27FC236}">
                <a16:creationId xmlns:a16="http://schemas.microsoft.com/office/drawing/2014/main" id="{DCE45D07-9329-D65F-6488-89CB5705AEBF}"/>
              </a:ext>
            </a:extLst>
          </p:cNvPr>
          <p:cNvSpPr>
            <a:spLocks noGrp="1"/>
          </p:cNvSpPr>
          <p:nvPr>
            <p:ph idx="1"/>
          </p:nvPr>
        </p:nvSpPr>
        <p:spPr>
          <a:xfrm>
            <a:off x="838200" y="1825624"/>
            <a:ext cx="10515600" cy="4530725"/>
          </a:xfrm>
        </p:spPr>
        <p:txBody>
          <a:bodyPr>
            <a:normAutofit fontScale="62500" lnSpcReduction="20000"/>
          </a:bodyPr>
          <a:lstStyle/>
          <a:p>
            <a:pPr marL="0" indent="0" algn="just">
              <a:buNone/>
            </a:pPr>
            <a:r>
              <a:rPr lang="it-IT" b="1" dirty="0"/>
              <a:t>DIVIETO</a:t>
            </a:r>
            <a:r>
              <a:rPr lang="it-IT" dirty="0"/>
              <a:t> di accede ai social network, salvo che del tutto sporadicamente e attraverso il telefono cellulare personale e comunque mai in presenza di soggetti terzi rispetto all’Ente. Sono fatti salvi gli accessi che risultano connessi a ragioni di servizio da parte degli uffici e dei servizi deputati alle attività istituzionali di comunicazione, marketing culturale e territoriale, nonché ad attività connesse alla promozione delle iniziative sociali e culturali dell’Ente e ai servizi di staff qualora ciò sia comunque utile e necessario al perseguimento di finalità istituzionali.</a:t>
            </a:r>
          </a:p>
          <a:p>
            <a:pPr marL="0" indent="0" algn="just">
              <a:buNone/>
            </a:pPr>
            <a:r>
              <a:rPr lang="it-IT" b="1" dirty="0"/>
              <a:t>OBBLIGO</a:t>
            </a:r>
            <a:r>
              <a:rPr lang="it-IT" dirty="0"/>
              <a:t> di astenersi dal rendere pubblico con qualunque mezzo (compresi il web, i social network, i blog e i forum) commenti, informazioni, foto, video o audio che possano ledere l’immagine dell’Ente, l’onorabilità dei colleghi, nonché la riservatezza o la dignità delle persone. In particolare, è fatto divieto di creare sui social networks gruppi, pagine, profili o simili riconducibili o riferibili all’Ente e di rilasciare comunque dichiarazioni o pubblicare commenti lesivi dell’immagine istituzionale dell’Amministrazione, o in violazione del segreto d’ufficio, della riservatezza, della privacy, denigratori di colleghi o superiori o in contrasto con le politiche dell’Amministrazione.</a:t>
            </a:r>
          </a:p>
          <a:p>
            <a:pPr marL="0" indent="0" algn="just">
              <a:buNone/>
            </a:pPr>
            <a:r>
              <a:rPr lang="it-IT" b="1" dirty="0"/>
              <a:t>PARTICOLARE GRAVITA</a:t>
            </a:r>
            <a:r>
              <a:rPr lang="it-IT" dirty="0"/>
              <a:t>’ riconosciuta alla lesione dell’immagine dell’Ente, operata tramite tali mezzi, è quando i giudizi sono resi possibili da informazioni assunte nell’esercizio delle proprie funzioni.</a:t>
            </a:r>
          </a:p>
        </p:txBody>
      </p:sp>
      <p:sp>
        <p:nvSpPr>
          <p:cNvPr id="4" name="Segnaposto numero diapositiva 3">
            <a:extLst>
              <a:ext uri="{FF2B5EF4-FFF2-40B4-BE49-F238E27FC236}">
                <a16:creationId xmlns:a16="http://schemas.microsoft.com/office/drawing/2014/main" id="{0A177782-C5D0-DA9B-B6C8-0C2E1964888A}"/>
              </a:ext>
            </a:extLst>
          </p:cNvPr>
          <p:cNvSpPr>
            <a:spLocks noGrp="1"/>
          </p:cNvSpPr>
          <p:nvPr>
            <p:ph type="sldNum" sz="quarter" idx="12"/>
          </p:nvPr>
        </p:nvSpPr>
        <p:spPr/>
        <p:txBody>
          <a:bodyPr/>
          <a:lstStyle/>
          <a:p>
            <a:fld id="{73B850FF-6169-4056-8077-06FFA93A5366}" type="slidenum">
              <a:rPr lang="en-US" smtClean="0"/>
              <a:t>18</a:t>
            </a:fld>
            <a:endParaRPr lang="en-US"/>
          </a:p>
        </p:txBody>
      </p:sp>
    </p:spTree>
    <p:extLst>
      <p:ext uri="{BB962C8B-B14F-4D97-AF65-F5344CB8AC3E}">
        <p14:creationId xmlns:p14="http://schemas.microsoft.com/office/powerpoint/2010/main" val="275220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200"/>
                                        <p:tgtEl>
                                          <p:spTgt spid="3">
                                            <p:txEl>
                                              <p:pRg st="0" end="0"/>
                                            </p:txEl>
                                          </p:spTgt>
                                        </p:tgtEl>
                                      </p:cBhvr>
                                    </p:animEffect>
                                    <p:anim calcmode="lin" valueType="num">
                                      <p:cBhvr>
                                        <p:cTn id="14" dur="32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32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2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3500"/>
                                        <p:tgtEl>
                                          <p:spTgt spid="3">
                                            <p:txEl>
                                              <p:pRg st="1" end="1"/>
                                            </p:txEl>
                                          </p:spTgt>
                                        </p:tgtEl>
                                      </p:cBhvr>
                                    </p:animEffect>
                                    <p:anim calcmode="lin" valueType="num">
                                      <p:cBhvr>
                                        <p:cTn id="20" dur="3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3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77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3400"/>
                                        <p:tgtEl>
                                          <p:spTgt spid="3">
                                            <p:txEl>
                                              <p:pRg st="2" end="2"/>
                                            </p:txEl>
                                          </p:spTgt>
                                        </p:tgtEl>
                                      </p:cBhvr>
                                    </p:animEffect>
                                    <p:anim calcmode="lin" valueType="num">
                                      <p:cBhvr>
                                        <p:cTn id="26" dur="3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34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1FF4B1-B492-E4BF-3396-DF58997B8F9A}"/>
              </a:ext>
            </a:extLst>
          </p:cNvPr>
          <p:cNvSpPr>
            <a:spLocks noGrp="1"/>
          </p:cNvSpPr>
          <p:nvPr>
            <p:ph type="title"/>
          </p:nvPr>
        </p:nvSpPr>
        <p:spPr/>
        <p:txBody>
          <a:bodyPr>
            <a:normAutofit fontScale="90000"/>
          </a:bodyPr>
          <a:lstStyle/>
          <a:p>
            <a:r>
              <a:rPr lang="it-IT" dirty="0"/>
              <a:t>UTILIZZO DEI MEZZI DI INFORMAZIONE E DEI SOCIAL NETWORK (ARTT. 13 e 14 )</a:t>
            </a:r>
          </a:p>
        </p:txBody>
      </p:sp>
      <p:sp>
        <p:nvSpPr>
          <p:cNvPr id="3" name="Segnaposto contenuto 2">
            <a:extLst>
              <a:ext uri="{FF2B5EF4-FFF2-40B4-BE49-F238E27FC236}">
                <a16:creationId xmlns:a16="http://schemas.microsoft.com/office/drawing/2014/main" id="{9767791B-C962-1224-559C-BFE977F5F60F}"/>
              </a:ext>
            </a:extLst>
          </p:cNvPr>
          <p:cNvSpPr>
            <a:spLocks noGrp="1"/>
          </p:cNvSpPr>
          <p:nvPr>
            <p:ph idx="1"/>
          </p:nvPr>
        </p:nvSpPr>
        <p:spPr/>
        <p:txBody>
          <a:bodyPr>
            <a:normAutofit/>
          </a:bodyPr>
          <a:lstStyle/>
          <a:p>
            <a:pPr marL="0" indent="0" algn="ctr">
              <a:buNone/>
            </a:pPr>
            <a:endParaRPr lang="it-IT" kern="100" dirty="0">
              <a:effectLst/>
              <a:ea typeface="Calibri" panose="020F0502020204030204" pitchFamily="34" charset="0"/>
              <a:cs typeface="Times New Roman" panose="02020603050405020304" pitchFamily="18" charset="0"/>
            </a:endParaRPr>
          </a:p>
          <a:p>
            <a:pPr marL="0" indent="0" algn="ctr">
              <a:buNone/>
            </a:pPr>
            <a:r>
              <a:rPr lang="it-IT" kern="100" dirty="0">
                <a:effectLst/>
                <a:ea typeface="Calibri" panose="020F0502020204030204" pitchFamily="34" charset="0"/>
                <a:cs typeface="Times New Roman" panose="02020603050405020304" pitchFamily="18" charset="0"/>
              </a:rPr>
              <a:t>Il dipendente, nell’utilizzo di mezzi di informazione, social network e social media, non può pubblicare immagini che lo ritraggano con simboli o fregi riconducibili all’Amministrazione Comunale, o in divisa per coloro che la indossino, se non previa autorizzazione.</a:t>
            </a:r>
            <a:endParaRPr lang="it-IT" dirty="0"/>
          </a:p>
        </p:txBody>
      </p:sp>
      <p:sp>
        <p:nvSpPr>
          <p:cNvPr id="4" name="Segnaposto numero diapositiva 3">
            <a:extLst>
              <a:ext uri="{FF2B5EF4-FFF2-40B4-BE49-F238E27FC236}">
                <a16:creationId xmlns:a16="http://schemas.microsoft.com/office/drawing/2014/main" id="{0D97F0D1-D934-9971-5968-77E943DAF36C}"/>
              </a:ext>
            </a:extLst>
          </p:cNvPr>
          <p:cNvSpPr>
            <a:spLocks noGrp="1"/>
          </p:cNvSpPr>
          <p:nvPr>
            <p:ph type="sldNum" sz="quarter" idx="12"/>
          </p:nvPr>
        </p:nvSpPr>
        <p:spPr/>
        <p:txBody>
          <a:bodyPr/>
          <a:lstStyle/>
          <a:p>
            <a:fld id="{73B850FF-6169-4056-8077-06FFA93A5366}" type="slidenum">
              <a:rPr lang="en-US" smtClean="0"/>
              <a:t>19</a:t>
            </a:fld>
            <a:endParaRPr lang="en-US"/>
          </a:p>
        </p:txBody>
      </p:sp>
    </p:spTree>
    <p:extLst>
      <p:ext uri="{BB962C8B-B14F-4D97-AF65-F5344CB8AC3E}">
        <p14:creationId xmlns:p14="http://schemas.microsoft.com/office/powerpoint/2010/main" val="306820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973DA4-40CC-F403-C167-D391E5A94D4A}"/>
              </a:ext>
            </a:extLst>
          </p:cNvPr>
          <p:cNvSpPr>
            <a:spLocks noGrp="1"/>
          </p:cNvSpPr>
          <p:nvPr>
            <p:ph type="title"/>
          </p:nvPr>
        </p:nvSpPr>
        <p:spPr>
          <a:xfrm>
            <a:off x="838200" y="365126"/>
            <a:ext cx="10515600" cy="878884"/>
          </a:xfrm>
        </p:spPr>
        <p:txBody>
          <a:bodyPr>
            <a:normAutofit/>
          </a:bodyPr>
          <a:lstStyle/>
          <a:p>
            <a:pPr algn="ctr"/>
            <a:r>
              <a:rPr lang="it-IT" sz="2000" dirty="0">
                <a:solidFill>
                  <a:schemeClr val="bg2">
                    <a:lumMod val="25000"/>
                  </a:schemeClr>
                </a:solidFill>
              </a:rPr>
              <a:t>Quadro normativo di riferimento</a:t>
            </a:r>
          </a:p>
        </p:txBody>
      </p:sp>
      <p:sp>
        <p:nvSpPr>
          <p:cNvPr id="3" name="Segnaposto contenuto 2">
            <a:extLst>
              <a:ext uri="{FF2B5EF4-FFF2-40B4-BE49-F238E27FC236}">
                <a16:creationId xmlns:a16="http://schemas.microsoft.com/office/drawing/2014/main" id="{79CFFBB8-7ED3-989A-17B3-265DD9D15D43}"/>
              </a:ext>
            </a:extLst>
          </p:cNvPr>
          <p:cNvSpPr>
            <a:spLocks noGrp="1"/>
          </p:cNvSpPr>
          <p:nvPr>
            <p:ph idx="1"/>
          </p:nvPr>
        </p:nvSpPr>
        <p:spPr>
          <a:xfrm>
            <a:off x="838200" y="893135"/>
            <a:ext cx="10515600" cy="5469565"/>
          </a:xfrm>
        </p:spPr>
        <p:txBody>
          <a:bodyPr>
            <a:noAutofit/>
          </a:bodyPr>
          <a:lstStyle/>
          <a:p>
            <a:pPr>
              <a:lnSpc>
                <a:spcPct val="100000"/>
              </a:lnSpc>
            </a:pPr>
            <a:endParaRPr lang="it-IT" sz="1000" b="0" i="0" u="none" strike="noStrike" baseline="0" dirty="0">
              <a:solidFill>
                <a:srgbClr val="000000"/>
              </a:solidFill>
            </a:endParaRPr>
          </a:p>
          <a:p>
            <a:pPr marL="0" indent="0" algn="just">
              <a:lnSpc>
                <a:spcPct val="130000"/>
              </a:lnSpc>
              <a:buNone/>
            </a:pPr>
            <a:r>
              <a:rPr lang="it-IT" sz="1050" i="0" u="none" strike="noStrike" baseline="0" dirty="0">
                <a:solidFill>
                  <a:schemeClr val="bg2">
                    <a:lumMod val="25000"/>
                  </a:schemeClr>
                </a:solidFill>
                <a:cs typeface="Times New Roman" panose="02020603050405020304" pitchFamily="18" charset="0"/>
              </a:rPr>
              <a:t>Articolo 54 </a:t>
            </a:r>
            <a:r>
              <a:rPr lang="it-IT" sz="1050" i="0" u="none" strike="noStrike" baseline="0" dirty="0" err="1">
                <a:solidFill>
                  <a:schemeClr val="bg2">
                    <a:lumMod val="25000"/>
                  </a:schemeClr>
                </a:solidFill>
                <a:cs typeface="Times New Roman" panose="02020603050405020304" pitchFamily="18" charset="0"/>
              </a:rPr>
              <a:t>D.Lgs</a:t>
            </a:r>
            <a:r>
              <a:rPr lang="it-IT" sz="1050" i="0" u="none" strike="noStrike" baseline="0" dirty="0">
                <a:solidFill>
                  <a:schemeClr val="bg2">
                    <a:lumMod val="25000"/>
                  </a:schemeClr>
                </a:solidFill>
                <a:cs typeface="Times New Roman" panose="02020603050405020304" pitchFamily="18" charset="0"/>
              </a:rPr>
              <a:t> n. 165 del 30.03.2001 Obbligo per le Pubbliche Amministrazioni di emanare un Codice di comportamento dei dipendenti pubblici </a:t>
            </a:r>
          </a:p>
          <a:p>
            <a:pPr marL="0" indent="0" algn="just">
              <a:lnSpc>
                <a:spcPct val="130000"/>
              </a:lnSpc>
              <a:buNone/>
            </a:pPr>
            <a:r>
              <a:rPr lang="it-IT" sz="1050" i="0" u="none" strike="noStrike" baseline="0" dirty="0">
                <a:solidFill>
                  <a:schemeClr val="bg2">
                    <a:lumMod val="25000"/>
                  </a:schemeClr>
                </a:solidFill>
                <a:cs typeface="Times New Roman" panose="02020603050405020304" pitchFamily="18" charset="0"/>
              </a:rPr>
              <a:t>D.P.R. n. 62 del 16.04.2013 definizione dei doveri minimi di diligenza, lealtà, imparzialità e buona condotta che i pubblici dipendenti sono tenuti ad osservare. </a:t>
            </a:r>
          </a:p>
          <a:p>
            <a:pPr marL="0" indent="0" algn="just">
              <a:lnSpc>
                <a:spcPct val="130000"/>
              </a:lnSpc>
              <a:buNone/>
            </a:pPr>
            <a:r>
              <a:rPr lang="it-IT" sz="1050" i="0" u="none" strike="noStrike" baseline="0" dirty="0">
                <a:solidFill>
                  <a:schemeClr val="bg2">
                    <a:lumMod val="25000"/>
                  </a:schemeClr>
                </a:solidFill>
                <a:cs typeface="Times New Roman" panose="02020603050405020304" pitchFamily="18" charset="0"/>
              </a:rPr>
              <a:t>Deliberazione ANAC n. 177/2020: nuove linee guida, in sostituzione di quelle previste dalla deliberazione n. 75/2013, per orientare le pubbliche amministrazioni nel porre in essere una serie di interventi di revisione e di aggiornamento dei propri codici di amministrazione per:</a:t>
            </a:r>
          </a:p>
          <a:p>
            <a:pPr marL="0" indent="0" algn="just">
              <a:lnSpc>
                <a:spcPct val="130000"/>
              </a:lnSpc>
              <a:buNone/>
            </a:pPr>
            <a:r>
              <a:rPr lang="it-IT" sz="1050" i="0" u="none" strike="noStrike" baseline="0" dirty="0">
                <a:solidFill>
                  <a:schemeClr val="bg2">
                    <a:lumMod val="25000"/>
                  </a:schemeClr>
                </a:solidFill>
                <a:cs typeface="Times New Roman" panose="02020603050405020304" pitchFamily="18" charset="0"/>
              </a:rPr>
              <a:t>● assicurare la connessione con il vigente Piano Triennale per la Prevenzione della Corruzione e Trasparenza del Comune di San Marzano sul Sarno (PTPCT); </a:t>
            </a:r>
          </a:p>
          <a:p>
            <a:pPr marL="0" indent="0" algn="just">
              <a:lnSpc>
                <a:spcPct val="130000"/>
              </a:lnSpc>
              <a:buNone/>
            </a:pPr>
            <a:r>
              <a:rPr lang="it-IT" sz="1050" i="0" u="none" strike="noStrike" baseline="0" dirty="0">
                <a:solidFill>
                  <a:schemeClr val="bg2">
                    <a:lumMod val="25000"/>
                  </a:schemeClr>
                </a:solidFill>
                <a:cs typeface="Times New Roman" panose="02020603050405020304" pitchFamily="18" charset="0"/>
              </a:rPr>
              <a:t>● inserire all’interno dei Codici di Amministrazione l’osservanza dei doveri in materia di trasparenza, di pubblicazione, di tracciabilità;</a:t>
            </a:r>
          </a:p>
          <a:p>
            <a:pPr marL="0" indent="0" algn="just">
              <a:lnSpc>
                <a:spcPct val="130000"/>
              </a:lnSpc>
              <a:buNone/>
            </a:pPr>
            <a:r>
              <a:rPr lang="it-IT" sz="1050" i="0" u="none" strike="noStrike" baseline="0" dirty="0">
                <a:solidFill>
                  <a:schemeClr val="bg2">
                    <a:lumMod val="25000"/>
                  </a:schemeClr>
                </a:solidFill>
                <a:cs typeface="Times New Roman" panose="02020603050405020304" pitchFamily="18" charset="0"/>
              </a:rPr>
              <a:t>● realizzare un coordinamento fra i Codici di Amministrazione e il ciclo di gestione della Performance, sia in fase di programmazione strategica dell’Ente che nella fase valutativa, nell’ottica di valorizzare le norme del codice di comportamento che fanno riferimento al dovere di operare in modo da garantire l’efficienza, l’economicità e l’efficacia dell’azione amministrativa e, nel caso dei dirigenti, al dovere di perseguire l’obiettivo assegnato; </a:t>
            </a:r>
          </a:p>
          <a:p>
            <a:pPr marL="0" indent="0" algn="just">
              <a:lnSpc>
                <a:spcPct val="130000"/>
              </a:lnSpc>
              <a:buNone/>
            </a:pPr>
            <a:r>
              <a:rPr lang="it-IT" sz="1050" i="0" u="none" strike="noStrike" baseline="0" dirty="0">
                <a:solidFill>
                  <a:schemeClr val="bg2">
                    <a:lumMod val="25000"/>
                  </a:schemeClr>
                </a:solidFill>
                <a:cs typeface="Times New Roman" panose="02020603050405020304" pitchFamily="18" charset="0"/>
              </a:rPr>
              <a:t>● garantire l’espletamento di una procedura partecipativa sia in fase di predisposizione dei Codici che successivamente all’approvazione della prima bozza da parte della Giunta Comunale, mediante una consultazione aperta a tutti gli </a:t>
            </a:r>
            <a:r>
              <a:rPr lang="it-IT" sz="1050" i="0" u="none" strike="noStrike" baseline="0" dirty="0" err="1">
                <a:solidFill>
                  <a:schemeClr val="bg2">
                    <a:lumMod val="25000"/>
                  </a:schemeClr>
                </a:solidFill>
                <a:cs typeface="Times New Roman" panose="02020603050405020304" pitchFamily="18" charset="0"/>
              </a:rPr>
              <a:t>stackeholders</a:t>
            </a:r>
            <a:r>
              <a:rPr lang="it-IT" sz="1050" i="0" u="none" strike="noStrike" baseline="0" dirty="0">
                <a:solidFill>
                  <a:schemeClr val="bg2">
                    <a:lumMod val="25000"/>
                  </a:schemeClr>
                </a:solidFill>
                <a:cs typeface="Times New Roman" panose="02020603050405020304" pitchFamily="18" charset="0"/>
              </a:rPr>
              <a:t>.</a:t>
            </a:r>
          </a:p>
          <a:p>
            <a:pPr marL="0" indent="0" algn="just">
              <a:lnSpc>
                <a:spcPct val="130000"/>
              </a:lnSpc>
              <a:buNone/>
            </a:pPr>
            <a:r>
              <a:rPr lang="it-IT" sz="1050" dirty="0">
                <a:solidFill>
                  <a:schemeClr val="bg2">
                    <a:lumMod val="25000"/>
                  </a:schemeClr>
                </a:solidFill>
                <a:cs typeface="Times New Roman" panose="02020603050405020304" pitchFamily="18" charset="0"/>
              </a:rPr>
              <a:t>D.L. 30.04.2022, n. 36 (convertito con modificazioni dalla L. 29.06. 2022, n. 79), il quale dispone di inserire nell'Art. 54 del D. Lgs. n. 165/2001, il comma 1- bis a tenore del quale “</a:t>
            </a:r>
            <a:r>
              <a:rPr lang="it-IT" sz="1050" i="1" dirty="0">
                <a:solidFill>
                  <a:schemeClr val="bg2">
                    <a:lumMod val="25000"/>
                  </a:schemeClr>
                </a:solidFill>
                <a:cs typeface="Times New Roman" panose="02020603050405020304" pitchFamily="18" charset="0"/>
              </a:rPr>
              <a:t>Il codice contiene, altresì, una sezione dedicata al corretto utilizzo delle tecnologie informatiche e dei mezzi di informazione e social media da parte dei dipendenti pubblici, anche al fine di tutelare l'immagine della pubblica amministrazione</a:t>
            </a:r>
            <a:r>
              <a:rPr lang="it-IT" sz="1050" dirty="0">
                <a:solidFill>
                  <a:schemeClr val="bg2">
                    <a:lumMod val="25000"/>
                  </a:schemeClr>
                </a:solidFill>
                <a:cs typeface="Times New Roman" panose="02020603050405020304" pitchFamily="18" charset="0"/>
              </a:rPr>
              <a:t>.”; </a:t>
            </a:r>
          </a:p>
          <a:p>
            <a:pPr marL="0" indent="0" algn="just">
              <a:lnSpc>
                <a:spcPct val="130000"/>
              </a:lnSpc>
              <a:buNone/>
            </a:pPr>
            <a:r>
              <a:rPr lang="it-IT" sz="1050" dirty="0">
                <a:solidFill>
                  <a:schemeClr val="bg2">
                    <a:lumMod val="25000"/>
                  </a:schemeClr>
                </a:solidFill>
                <a:cs typeface="Times New Roman" panose="02020603050405020304" pitchFamily="18" charset="0"/>
              </a:rPr>
              <a:t>D. Lgs. 10.03.2023, n. 24, riguardante la protezione delle persone che segnalano violazioni del diritto dell'Unione e recante disposizioni riguardanti la protezione delle persone che segnalano violazioni delle disposizioni normative nazionali.”, e, in particolare, il relativo Art. 23, comma 1, lett. a), il quale sancisce l'abrogazione del previgente Art. 54-bis del sopra richiamato D. Lgs. n. 165/2001, tuttavia disponendo, al successivo Art. 24, che le previsioni di cui al medesimo Art. 54-bis del T.U.P.I. continuino ad applicarsi fino al 14 luglio 2023. </a:t>
            </a:r>
          </a:p>
          <a:p>
            <a:pPr>
              <a:lnSpc>
                <a:spcPct val="100000"/>
              </a:lnSpc>
            </a:pPr>
            <a:endParaRPr lang="it-IT" sz="1000" dirty="0"/>
          </a:p>
        </p:txBody>
      </p:sp>
      <p:sp>
        <p:nvSpPr>
          <p:cNvPr id="4" name="Segnaposto numero diapositiva 3">
            <a:extLst>
              <a:ext uri="{FF2B5EF4-FFF2-40B4-BE49-F238E27FC236}">
                <a16:creationId xmlns:a16="http://schemas.microsoft.com/office/drawing/2014/main" id="{2275926D-148E-5DC4-37F9-5C260950EB5E}"/>
              </a:ext>
            </a:extLst>
          </p:cNvPr>
          <p:cNvSpPr>
            <a:spLocks noGrp="1"/>
          </p:cNvSpPr>
          <p:nvPr>
            <p:ph type="sldNum" sz="quarter" idx="12"/>
          </p:nvPr>
        </p:nvSpPr>
        <p:spPr>
          <a:xfrm>
            <a:off x="9867900" y="6362700"/>
            <a:ext cx="1485900" cy="358775"/>
          </a:xfrm>
        </p:spPr>
        <p:txBody>
          <a:bodyPr/>
          <a:lstStyle/>
          <a:p>
            <a:fld id="{73B850FF-6169-4056-8077-06FFA93A5366}" type="slidenum">
              <a:rPr lang="en-US" sz="2800" smtClean="0"/>
              <a:t>2</a:t>
            </a:fld>
            <a:endParaRPr lang="en-US" sz="2800" dirty="0"/>
          </a:p>
        </p:txBody>
      </p:sp>
    </p:spTree>
    <p:extLst>
      <p:ext uri="{BB962C8B-B14F-4D97-AF65-F5344CB8AC3E}">
        <p14:creationId xmlns:p14="http://schemas.microsoft.com/office/powerpoint/2010/main" val="394909928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90EF68-203F-5E84-AA7D-351BF464E8A2}"/>
              </a:ext>
            </a:extLst>
          </p:cNvPr>
          <p:cNvSpPr>
            <a:spLocks noGrp="1"/>
          </p:cNvSpPr>
          <p:nvPr>
            <p:ph type="title"/>
          </p:nvPr>
        </p:nvSpPr>
        <p:spPr/>
        <p:txBody>
          <a:bodyPr/>
          <a:lstStyle/>
          <a:p>
            <a:pPr algn="ctr"/>
            <a:r>
              <a:rPr lang="it-IT" dirty="0"/>
              <a:t>RAPPORTI CON IL PUBBLICO (Art.15)</a:t>
            </a:r>
          </a:p>
        </p:txBody>
      </p:sp>
      <p:sp>
        <p:nvSpPr>
          <p:cNvPr id="3" name="Segnaposto contenuto 2">
            <a:extLst>
              <a:ext uri="{FF2B5EF4-FFF2-40B4-BE49-F238E27FC236}">
                <a16:creationId xmlns:a16="http://schemas.microsoft.com/office/drawing/2014/main" id="{0AC2A1BD-7D33-B83D-E4B2-7CF9446B2AC2}"/>
              </a:ext>
            </a:extLst>
          </p:cNvPr>
          <p:cNvSpPr>
            <a:spLocks noGrp="1"/>
          </p:cNvSpPr>
          <p:nvPr>
            <p:ph idx="1"/>
          </p:nvPr>
        </p:nvSpPr>
        <p:spPr>
          <a:xfrm>
            <a:off x="838200" y="1690688"/>
            <a:ext cx="10515600" cy="4665662"/>
          </a:xfrm>
        </p:spPr>
        <p:txBody>
          <a:bodyPr>
            <a:normAutofit/>
          </a:bodyPr>
          <a:lstStyle/>
          <a:p>
            <a:pPr marL="0" indent="0" algn="just">
              <a:buNone/>
            </a:pPr>
            <a:r>
              <a:rPr lang="it-IT" dirty="0"/>
              <a:t>I dipendenti DEVONO ADOTTARE comportamenti volti a garantire correttezza, cortesia disponibilità e completezza delle informazioni.</a:t>
            </a:r>
          </a:p>
          <a:p>
            <a:pPr marL="0" indent="0" algn="just">
              <a:buNone/>
            </a:pPr>
            <a:r>
              <a:rPr lang="it-IT" dirty="0"/>
              <a:t>DOVERE di attenersi al segreto d’ufficio e alla tutela dei dati personali</a:t>
            </a:r>
          </a:p>
          <a:p>
            <a:pPr marL="0" indent="0" algn="just">
              <a:buNone/>
            </a:pPr>
            <a:r>
              <a:rPr lang="it-IT" dirty="0"/>
              <a:t>OBBLIGO di astenersi dal rendere dichiarazioni pubbliche offensive nei confronti dell’amministrazione - salvo il diritto di esprimere valutazioni e diffondere informazioni a tutela dei diritti sindacali.</a:t>
            </a:r>
          </a:p>
        </p:txBody>
      </p:sp>
      <p:sp>
        <p:nvSpPr>
          <p:cNvPr id="4" name="Segnaposto numero diapositiva 3">
            <a:extLst>
              <a:ext uri="{FF2B5EF4-FFF2-40B4-BE49-F238E27FC236}">
                <a16:creationId xmlns:a16="http://schemas.microsoft.com/office/drawing/2014/main" id="{A00C5701-9526-C5C2-C77F-BE72CC4C1498}"/>
              </a:ext>
            </a:extLst>
          </p:cNvPr>
          <p:cNvSpPr>
            <a:spLocks noGrp="1"/>
          </p:cNvSpPr>
          <p:nvPr>
            <p:ph type="sldNum" sz="quarter" idx="12"/>
          </p:nvPr>
        </p:nvSpPr>
        <p:spPr/>
        <p:txBody>
          <a:bodyPr/>
          <a:lstStyle/>
          <a:p>
            <a:fld id="{73B850FF-6169-4056-8077-06FFA93A5366}" type="slidenum">
              <a:rPr lang="en-US" smtClean="0"/>
              <a:t>20</a:t>
            </a:fld>
            <a:endParaRPr lang="en-US"/>
          </a:p>
        </p:txBody>
      </p:sp>
    </p:spTree>
    <p:extLst>
      <p:ext uri="{BB962C8B-B14F-4D97-AF65-F5344CB8AC3E}">
        <p14:creationId xmlns:p14="http://schemas.microsoft.com/office/powerpoint/2010/main" val="321282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700"/>
                                        <p:tgtEl>
                                          <p:spTgt spid="3">
                                            <p:txEl>
                                              <p:pRg st="0" end="0"/>
                                            </p:txEl>
                                          </p:spTgt>
                                        </p:tgtEl>
                                      </p:cBhvr>
                                    </p:animEffect>
                                    <p:anim calcmode="lin" valueType="num">
                                      <p:cBhvr>
                                        <p:cTn id="14" dur="17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7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7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800"/>
                                        <p:tgtEl>
                                          <p:spTgt spid="3">
                                            <p:txEl>
                                              <p:pRg st="1" end="1"/>
                                            </p:txEl>
                                          </p:spTgt>
                                        </p:tgtEl>
                                      </p:cBhvr>
                                    </p:animEffect>
                                    <p:anim calcmode="lin" valueType="num">
                                      <p:cBhvr>
                                        <p:cTn id="20" dur="18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8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96A063-5F4C-C527-1A84-DC57D878C1C3}"/>
              </a:ext>
            </a:extLst>
          </p:cNvPr>
          <p:cNvSpPr>
            <a:spLocks noGrp="1"/>
          </p:cNvSpPr>
          <p:nvPr>
            <p:ph type="title"/>
          </p:nvPr>
        </p:nvSpPr>
        <p:spPr/>
        <p:txBody>
          <a:bodyPr>
            <a:noAutofit/>
          </a:bodyPr>
          <a:lstStyle/>
          <a:p>
            <a:pPr algn="ctr"/>
            <a:r>
              <a:rPr lang="it-IT" sz="3600" dirty="0"/>
              <a:t>DISPOSIZIONI PARTICOLARI PER I DIRIGENTI E/O TITOLARI DI INCARICHI DI ELEVATA QUALIFICAZIONE (Art. 16)</a:t>
            </a:r>
          </a:p>
        </p:txBody>
      </p:sp>
      <p:sp>
        <p:nvSpPr>
          <p:cNvPr id="3" name="Segnaposto contenuto 2">
            <a:extLst>
              <a:ext uri="{FF2B5EF4-FFF2-40B4-BE49-F238E27FC236}">
                <a16:creationId xmlns:a16="http://schemas.microsoft.com/office/drawing/2014/main" id="{96546413-D6B9-56AF-1BB2-0BDF36316C2F}"/>
              </a:ext>
            </a:extLst>
          </p:cNvPr>
          <p:cNvSpPr>
            <a:spLocks noGrp="1"/>
          </p:cNvSpPr>
          <p:nvPr>
            <p:ph idx="1"/>
          </p:nvPr>
        </p:nvSpPr>
        <p:spPr>
          <a:xfrm>
            <a:off x="838200" y="1825624"/>
            <a:ext cx="10515600" cy="4530725"/>
          </a:xfrm>
        </p:spPr>
        <p:txBody>
          <a:bodyPr>
            <a:normAutofit fontScale="62500" lnSpcReduction="20000"/>
          </a:bodyPr>
          <a:lstStyle/>
          <a:p>
            <a:pPr marL="0" indent="0">
              <a:buNone/>
            </a:pPr>
            <a:endParaRPr lang="it-IT" b="1" dirty="0"/>
          </a:p>
          <a:p>
            <a:pPr marL="0" indent="0" algn="just">
              <a:buNone/>
            </a:pPr>
            <a:r>
              <a:rPr lang="it-IT" b="1" dirty="0"/>
              <a:t>S</a:t>
            </a:r>
            <a:r>
              <a:rPr lang="it-IT" dirty="0"/>
              <a:t>volge con diligenza le funzioni ad esso spettanti in base all'atto di conferimento dell'incarico e persegue gli obiettivi assegnati;</a:t>
            </a:r>
          </a:p>
          <a:p>
            <a:pPr marL="0" indent="0" algn="just">
              <a:buNone/>
            </a:pPr>
            <a:r>
              <a:rPr lang="it-IT" b="1" dirty="0"/>
              <a:t>A</a:t>
            </a:r>
            <a:r>
              <a:rPr lang="it-IT" dirty="0"/>
              <a:t>dotta un comportamento esemplare in termini di integrità, imparzialità, buona fede e correttezza, parità di trattamento, equità, inclusione e ragionevolezza nei rapporti con gli Amministratori, il Segretario Generale, i colleghi, i collaboratori e i destinatari dell'azione amministrativa;</a:t>
            </a:r>
          </a:p>
          <a:p>
            <a:pPr marL="0" indent="0" algn="just">
              <a:buNone/>
            </a:pPr>
            <a:r>
              <a:rPr lang="it-IT" b="1" dirty="0"/>
              <a:t>C</a:t>
            </a:r>
            <a:r>
              <a:rPr lang="it-IT" dirty="0"/>
              <a:t>ura la crescita professionale dei collaboratori, favorendo le occasioni di formazione;</a:t>
            </a:r>
          </a:p>
          <a:p>
            <a:pPr marL="0" indent="0" algn="just">
              <a:buNone/>
            </a:pPr>
            <a:r>
              <a:rPr lang="it-IT" b="1" dirty="0"/>
              <a:t>A</a:t>
            </a:r>
            <a:r>
              <a:rPr lang="it-IT" dirty="0"/>
              <a:t>ssegna l'istruttoria delle pratiche sulla base di un'equa ripartizione del carico di lavoro, tenendo conto delle capacità, delle attitudini e della professionalità del personale a sua disposizione;</a:t>
            </a:r>
          </a:p>
          <a:p>
            <a:pPr marL="0" indent="0" algn="just">
              <a:buNone/>
            </a:pPr>
            <a:r>
              <a:rPr lang="it-IT" b="1" dirty="0"/>
              <a:t>S</a:t>
            </a:r>
            <a:r>
              <a:rPr lang="it-IT" dirty="0"/>
              <a:t>volge la valutazione del personale assegnato alla struttura cui è preposto con imparzialità, misurando il raggiungimento dei risultati ed il comportamento organizzativo;</a:t>
            </a:r>
          </a:p>
          <a:p>
            <a:pPr marL="0" indent="0" algn="just">
              <a:buNone/>
            </a:pPr>
            <a:r>
              <a:rPr lang="it-IT" b="1" dirty="0"/>
              <a:t>C</a:t>
            </a:r>
            <a:r>
              <a:rPr lang="it-IT" dirty="0"/>
              <a:t>ollabora con il Responsabile Prevenzione Corruzione e Trasparenza dell’Ente e segnala eventuali illeciti di cui sia venuto a conoscenza. </a:t>
            </a:r>
          </a:p>
        </p:txBody>
      </p:sp>
      <p:sp>
        <p:nvSpPr>
          <p:cNvPr id="4" name="Segnaposto numero diapositiva 3">
            <a:extLst>
              <a:ext uri="{FF2B5EF4-FFF2-40B4-BE49-F238E27FC236}">
                <a16:creationId xmlns:a16="http://schemas.microsoft.com/office/drawing/2014/main" id="{58C5F6F5-96CE-DFAB-8015-DB25F869B74C}"/>
              </a:ext>
            </a:extLst>
          </p:cNvPr>
          <p:cNvSpPr>
            <a:spLocks noGrp="1"/>
          </p:cNvSpPr>
          <p:nvPr>
            <p:ph type="sldNum" sz="quarter" idx="12"/>
          </p:nvPr>
        </p:nvSpPr>
        <p:spPr/>
        <p:txBody>
          <a:bodyPr/>
          <a:lstStyle/>
          <a:p>
            <a:fld id="{73B850FF-6169-4056-8077-06FFA93A5366}" type="slidenum">
              <a:rPr lang="en-US" smtClean="0"/>
              <a:t>21</a:t>
            </a:fld>
            <a:endParaRPr lang="en-US"/>
          </a:p>
        </p:txBody>
      </p:sp>
    </p:spTree>
    <p:extLst>
      <p:ext uri="{BB962C8B-B14F-4D97-AF65-F5344CB8AC3E}">
        <p14:creationId xmlns:p14="http://schemas.microsoft.com/office/powerpoint/2010/main" val="327046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600"/>
                                        <p:tgtEl>
                                          <p:spTgt spid="3">
                                            <p:txEl>
                                              <p:pRg st="1" end="1"/>
                                            </p:txEl>
                                          </p:spTgt>
                                        </p:tgtEl>
                                      </p:cBhvr>
                                    </p:animEffect>
                                    <p:anim calcmode="lin" valueType="num">
                                      <p:cBhvr>
                                        <p:cTn id="14" dur="16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6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6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700"/>
                                        <p:tgtEl>
                                          <p:spTgt spid="3">
                                            <p:txEl>
                                              <p:pRg st="2" end="2"/>
                                            </p:txEl>
                                          </p:spTgt>
                                        </p:tgtEl>
                                      </p:cBhvr>
                                    </p:animEffect>
                                    <p:anim calcmode="lin" valueType="num">
                                      <p:cBhvr>
                                        <p:cTn id="20" dur="17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7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3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800"/>
                                        <p:tgtEl>
                                          <p:spTgt spid="3">
                                            <p:txEl>
                                              <p:pRg st="3" end="3"/>
                                            </p:txEl>
                                          </p:spTgt>
                                        </p:tgtEl>
                                      </p:cBhvr>
                                    </p:animEffect>
                                    <p:anim calcmode="lin" valueType="num">
                                      <p:cBhvr>
                                        <p:cTn id="26" dur="18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8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61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900"/>
                                        <p:tgtEl>
                                          <p:spTgt spid="3">
                                            <p:txEl>
                                              <p:pRg st="4" end="4"/>
                                            </p:txEl>
                                          </p:spTgt>
                                        </p:tgtEl>
                                      </p:cBhvr>
                                    </p:animEffect>
                                    <p:anim calcmode="lin" valueType="num">
                                      <p:cBhvr>
                                        <p:cTn id="32" dur="19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9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8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700"/>
                                        <p:tgtEl>
                                          <p:spTgt spid="3">
                                            <p:txEl>
                                              <p:pRg st="5" end="5"/>
                                            </p:txEl>
                                          </p:spTgt>
                                        </p:tgtEl>
                                      </p:cBhvr>
                                    </p:animEffect>
                                    <p:anim calcmode="lin" valueType="num">
                                      <p:cBhvr>
                                        <p:cTn id="38" dur="17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7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97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700"/>
                                        <p:tgtEl>
                                          <p:spTgt spid="3">
                                            <p:txEl>
                                              <p:pRg st="6" end="6"/>
                                            </p:txEl>
                                          </p:spTgt>
                                        </p:tgtEl>
                                      </p:cBhvr>
                                    </p:animEffect>
                                    <p:anim calcmode="lin" valueType="num">
                                      <p:cBhvr>
                                        <p:cTn id="44" dur="17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7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D7AB57-8FD7-B79C-68F7-1613350AABCD}"/>
              </a:ext>
            </a:extLst>
          </p:cNvPr>
          <p:cNvSpPr>
            <a:spLocks noGrp="1"/>
          </p:cNvSpPr>
          <p:nvPr>
            <p:ph type="title"/>
          </p:nvPr>
        </p:nvSpPr>
        <p:spPr/>
        <p:txBody>
          <a:bodyPr>
            <a:normAutofit fontScale="90000"/>
          </a:bodyPr>
          <a:lstStyle/>
          <a:p>
            <a:pPr algn="ctr"/>
            <a:r>
              <a:rPr lang="it-IT" dirty="0"/>
              <a:t>CONTRATTI E ALTRI ATTI NEGOZIALI </a:t>
            </a:r>
            <a:br>
              <a:rPr lang="it-IT" dirty="0"/>
            </a:br>
            <a:r>
              <a:rPr lang="it-IT" dirty="0"/>
              <a:t>(Art. 17)</a:t>
            </a:r>
          </a:p>
        </p:txBody>
      </p:sp>
      <p:sp>
        <p:nvSpPr>
          <p:cNvPr id="3" name="Segnaposto contenuto 2">
            <a:extLst>
              <a:ext uri="{FF2B5EF4-FFF2-40B4-BE49-F238E27FC236}">
                <a16:creationId xmlns:a16="http://schemas.microsoft.com/office/drawing/2014/main" id="{57C61DBD-8B6D-5AF1-9DCC-22F1BF36C8CE}"/>
              </a:ext>
            </a:extLst>
          </p:cNvPr>
          <p:cNvSpPr>
            <a:spLocks noGrp="1"/>
          </p:cNvSpPr>
          <p:nvPr>
            <p:ph idx="1"/>
          </p:nvPr>
        </p:nvSpPr>
        <p:spPr>
          <a:xfrm>
            <a:off x="838200" y="1552353"/>
            <a:ext cx="10515600" cy="5061098"/>
          </a:xfrm>
        </p:spPr>
        <p:txBody>
          <a:bodyPr>
            <a:normAutofit fontScale="40000" lnSpcReduction="20000"/>
          </a:bodyPr>
          <a:lstStyle/>
          <a:p>
            <a:pPr marL="0" indent="0" algn="just">
              <a:lnSpc>
                <a:spcPct val="120000"/>
              </a:lnSpc>
              <a:buNone/>
            </a:pPr>
            <a:r>
              <a:rPr lang="it-IT" sz="4500" dirty="0"/>
              <a:t>Ciascuna procedura contrattuale deve essere espletata adottando le più ampie condizioni di concorrenza. </a:t>
            </a:r>
          </a:p>
          <a:p>
            <a:pPr marL="0" indent="0" algn="just">
              <a:lnSpc>
                <a:spcPct val="120000"/>
              </a:lnSpc>
              <a:buNone/>
            </a:pPr>
            <a:r>
              <a:rPr lang="it-IT" sz="4500" dirty="0"/>
              <a:t>Ogni eventuale deroga a tale principio deve essere autorizzata e motivata nel rispetto della normativa vigente.</a:t>
            </a:r>
          </a:p>
          <a:p>
            <a:pPr marL="0" indent="0" algn="just">
              <a:lnSpc>
                <a:spcPct val="120000"/>
              </a:lnSpc>
              <a:buNone/>
            </a:pPr>
            <a:r>
              <a:rPr lang="it-IT" sz="4500" dirty="0"/>
              <a:t>Nella conclusione di accordi e negozi e nella stipulazione di contratti per conto dell'Amministrazione, nonché nella fase di esecuzione degli stessi, il dipendente non ricorre a mediazione di terzi, né corrisponde o promette ad alcuna utilità a titolo di intermediazione. </a:t>
            </a:r>
          </a:p>
          <a:p>
            <a:pPr marL="0" indent="0" algn="just">
              <a:lnSpc>
                <a:spcPct val="120000"/>
              </a:lnSpc>
              <a:buNone/>
            </a:pPr>
            <a:r>
              <a:rPr lang="it-IT" sz="4500" dirty="0"/>
              <a:t>Il dipendente non conclude, per conto dell'Amministrazione, contratti di appalto, fornitura, servizio, finanziamento o assicurazione con imprese con le quali abbia stipulato contratti a titolo privato o ricevuto altre utilità nel biennio precedente, ad eccezione di quelli conclusi ai sensi dell'articolo 1342 del codice civile. </a:t>
            </a:r>
          </a:p>
          <a:p>
            <a:pPr marL="0" indent="0" algn="just">
              <a:lnSpc>
                <a:spcPct val="120000"/>
              </a:lnSpc>
              <a:buNone/>
            </a:pPr>
            <a:r>
              <a:rPr lang="it-IT" sz="4500" dirty="0"/>
              <a:t>Nel caso in cui l'Amministrazione concluda contratti di appalto, fornitura, servizio, finanziamento o assicurazione, con imprese con le quali il dipendente abbia concluso contratti a titolo privato o ricevuto altre utilità nel biennio precedente, questi si astiene dal partecipare all'adozione delle decisioni ed alle attività relative all'esecuzione del contratto, redigendo verbale scritto di tale astensione da conservare agli atti dell'ufficio.</a:t>
            </a:r>
          </a:p>
          <a:p>
            <a:pPr marL="0" indent="0" algn="just">
              <a:buNone/>
            </a:pPr>
            <a:endParaRPr lang="it-IT" dirty="0"/>
          </a:p>
        </p:txBody>
      </p:sp>
      <p:sp>
        <p:nvSpPr>
          <p:cNvPr id="4" name="Segnaposto numero diapositiva 3">
            <a:extLst>
              <a:ext uri="{FF2B5EF4-FFF2-40B4-BE49-F238E27FC236}">
                <a16:creationId xmlns:a16="http://schemas.microsoft.com/office/drawing/2014/main" id="{4DD200BB-E032-230B-F13E-8A8262F0F9C8}"/>
              </a:ext>
            </a:extLst>
          </p:cNvPr>
          <p:cNvSpPr>
            <a:spLocks noGrp="1"/>
          </p:cNvSpPr>
          <p:nvPr>
            <p:ph type="sldNum" sz="quarter" idx="12"/>
          </p:nvPr>
        </p:nvSpPr>
        <p:spPr/>
        <p:txBody>
          <a:bodyPr/>
          <a:lstStyle/>
          <a:p>
            <a:fld id="{73B850FF-6169-4056-8077-06FFA93A5366}" type="slidenum">
              <a:rPr lang="en-US" smtClean="0"/>
              <a:t>22</a:t>
            </a:fld>
            <a:endParaRPr lang="en-US"/>
          </a:p>
        </p:txBody>
      </p:sp>
    </p:spTree>
    <p:extLst>
      <p:ext uri="{BB962C8B-B14F-4D97-AF65-F5344CB8AC3E}">
        <p14:creationId xmlns:p14="http://schemas.microsoft.com/office/powerpoint/2010/main" val="32433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500"/>
                                        <p:tgtEl>
                                          <p:spTgt spid="3">
                                            <p:txEl>
                                              <p:pRg st="0" end="0"/>
                                            </p:txEl>
                                          </p:spTgt>
                                        </p:tgtEl>
                                      </p:cBhvr>
                                    </p:animEffect>
                                    <p:anim calcmode="lin" valueType="num">
                                      <p:cBhvr>
                                        <p:cTn id="14"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6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46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56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66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E61B9C-1724-E528-80BF-44095B0FEC30}"/>
              </a:ext>
            </a:extLst>
          </p:cNvPr>
          <p:cNvSpPr>
            <a:spLocks noGrp="1"/>
          </p:cNvSpPr>
          <p:nvPr>
            <p:ph type="title"/>
          </p:nvPr>
        </p:nvSpPr>
        <p:spPr/>
        <p:txBody>
          <a:bodyPr/>
          <a:lstStyle/>
          <a:p>
            <a:pPr algn="ctr"/>
            <a:r>
              <a:rPr lang="it-IT" dirty="0"/>
              <a:t>PANTUFLAGE (Art. 18)</a:t>
            </a:r>
          </a:p>
        </p:txBody>
      </p:sp>
      <p:sp>
        <p:nvSpPr>
          <p:cNvPr id="3" name="Segnaposto contenuto 2">
            <a:extLst>
              <a:ext uri="{FF2B5EF4-FFF2-40B4-BE49-F238E27FC236}">
                <a16:creationId xmlns:a16="http://schemas.microsoft.com/office/drawing/2014/main" id="{983D5834-0D57-15C7-CB7D-435E0DF818C0}"/>
              </a:ext>
            </a:extLst>
          </p:cNvPr>
          <p:cNvSpPr>
            <a:spLocks noGrp="1"/>
          </p:cNvSpPr>
          <p:nvPr>
            <p:ph idx="1"/>
          </p:nvPr>
        </p:nvSpPr>
        <p:spPr/>
        <p:txBody>
          <a:bodyPr>
            <a:normAutofit fontScale="92500" lnSpcReduction="20000"/>
          </a:bodyPr>
          <a:lstStyle/>
          <a:p>
            <a:pPr marL="0" indent="0" algn="just">
              <a:buNone/>
            </a:pPr>
            <a:r>
              <a:rPr lang="it-IT" dirty="0"/>
              <a:t>Divieto per i dirigenti, i funzionari che svolgono incarichi dirigenziali, ai sensi dell’art. 19, co. 6, del d.lgs. 165/2001 o ai sensi dell’art. 110 del d.lgs. 267/2000, coloro che esercitano funzioni apicali o a cui sono conferite apposite deleghe di rappresentanza all’esterno dell’ente che, negli ultimi 3 anni di servizio, abbiano esercitato poteri autoritativi o negoziali per conto delle pubbliche amministrazioni, di svolgere attività lavorativa o professionale presso i soggetti privati nei 3 anni successivi alla cessazione del rapporto di lavoro. Tale divieto è esteso a qualsiasi tipo di rapporto di lavoro o professionale che possa instaurarsi con i soggetti privati, mediante qualunque forma contrattuale.</a:t>
            </a:r>
          </a:p>
        </p:txBody>
      </p:sp>
      <p:sp>
        <p:nvSpPr>
          <p:cNvPr id="4" name="Segnaposto numero diapositiva 3">
            <a:extLst>
              <a:ext uri="{FF2B5EF4-FFF2-40B4-BE49-F238E27FC236}">
                <a16:creationId xmlns:a16="http://schemas.microsoft.com/office/drawing/2014/main" id="{D076BDEF-B4D0-6360-C3A5-B5E94B00CB46}"/>
              </a:ext>
            </a:extLst>
          </p:cNvPr>
          <p:cNvSpPr>
            <a:spLocks noGrp="1"/>
          </p:cNvSpPr>
          <p:nvPr>
            <p:ph type="sldNum" sz="quarter" idx="12"/>
          </p:nvPr>
        </p:nvSpPr>
        <p:spPr/>
        <p:txBody>
          <a:bodyPr/>
          <a:lstStyle/>
          <a:p>
            <a:fld id="{73B850FF-6169-4056-8077-06FFA93A5366}" type="slidenum">
              <a:rPr lang="en-US" smtClean="0"/>
              <a:t>23</a:t>
            </a:fld>
            <a:endParaRPr lang="en-US"/>
          </a:p>
        </p:txBody>
      </p:sp>
    </p:spTree>
    <p:extLst>
      <p:ext uri="{BB962C8B-B14F-4D97-AF65-F5344CB8AC3E}">
        <p14:creationId xmlns:p14="http://schemas.microsoft.com/office/powerpoint/2010/main" val="23742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100"/>
                                        <p:tgtEl>
                                          <p:spTgt spid="3">
                                            <p:txEl>
                                              <p:pRg st="0" end="0"/>
                                            </p:txEl>
                                          </p:spTgt>
                                        </p:tgtEl>
                                      </p:cBhvr>
                                    </p:animEffect>
                                    <p:anim calcmode="lin" valueType="num">
                                      <p:cBhvr>
                                        <p:cTn id="14" dur="51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1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9BFF4C-EA6A-8903-29A9-575556F26E54}"/>
              </a:ext>
            </a:extLst>
          </p:cNvPr>
          <p:cNvSpPr>
            <a:spLocks noGrp="1"/>
          </p:cNvSpPr>
          <p:nvPr>
            <p:ph type="title"/>
          </p:nvPr>
        </p:nvSpPr>
        <p:spPr/>
        <p:txBody>
          <a:bodyPr>
            <a:normAutofit fontScale="90000"/>
          </a:bodyPr>
          <a:lstStyle/>
          <a:p>
            <a:pPr algn="ctr"/>
            <a:r>
              <a:rPr lang="it-IT" dirty="0"/>
              <a:t>VIGILANZA, MONITORAGGIO E ATTIVITA’ FORMATIVE (Art. 19)</a:t>
            </a:r>
          </a:p>
        </p:txBody>
      </p:sp>
      <p:sp>
        <p:nvSpPr>
          <p:cNvPr id="3" name="Segnaposto contenuto 2">
            <a:extLst>
              <a:ext uri="{FF2B5EF4-FFF2-40B4-BE49-F238E27FC236}">
                <a16:creationId xmlns:a16="http://schemas.microsoft.com/office/drawing/2014/main" id="{8D5C3EBD-850A-7071-7A6B-73B8B8DBEB6D}"/>
              </a:ext>
            </a:extLst>
          </p:cNvPr>
          <p:cNvSpPr>
            <a:spLocks noGrp="1"/>
          </p:cNvSpPr>
          <p:nvPr>
            <p:ph idx="1"/>
          </p:nvPr>
        </p:nvSpPr>
        <p:spPr/>
        <p:txBody>
          <a:bodyPr>
            <a:normAutofit fontScale="92500"/>
          </a:bodyPr>
          <a:lstStyle/>
          <a:p>
            <a:pPr marL="0" indent="0" algn="ctr">
              <a:buNone/>
            </a:pPr>
            <a:r>
              <a:rPr lang="it-IT" dirty="0"/>
              <a:t>DOVERE di vigilanza dei soggetti individuati a tale funzione sull’applicazione del Codice;</a:t>
            </a:r>
          </a:p>
          <a:p>
            <a:pPr marL="0" indent="0" algn="ctr">
              <a:buNone/>
            </a:pPr>
            <a:r>
              <a:rPr lang="it-IT" dirty="0"/>
              <a:t>DEFINIZIONE delle procedure di competenza dell’Ufficio procedimenti disciplinari;</a:t>
            </a:r>
          </a:p>
          <a:p>
            <a:pPr marL="0" indent="0" algn="ctr">
              <a:buNone/>
            </a:pPr>
            <a:r>
              <a:rPr lang="it-IT" dirty="0"/>
              <a:t>PREVISIONE di attività formative per il personale dell’ente in materia di trasparenza e integrità, che consentano di conseguire una piena conoscenza dei contenuti del Codice di Comportamento, nonché un aggiornamento annuale e sistematico sulle misure e sulle disposizioni applicabili in tali ambiti.</a:t>
            </a:r>
          </a:p>
        </p:txBody>
      </p:sp>
      <p:sp>
        <p:nvSpPr>
          <p:cNvPr id="4" name="Segnaposto numero diapositiva 3">
            <a:extLst>
              <a:ext uri="{FF2B5EF4-FFF2-40B4-BE49-F238E27FC236}">
                <a16:creationId xmlns:a16="http://schemas.microsoft.com/office/drawing/2014/main" id="{0B0C8758-ECEB-050B-7474-AC907F292E86}"/>
              </a:ext>
            </a:extLst>
          </p:cNvPr>
          <p:cNvSpPr>
            <a:spLocks noGrp="1"/>
          </p:cNvSpPr>
          <p:nvPr>
            <p:ph type="sldNum" sz="quarter" idx="12"/>
          </p:nvPr>
        </p:nvSpPr>
        <p:spPr/>
        <p:txBody>
          <a:bodyPr/>
          <a:lstStyle/>
          <a:p>
            <a:fld id="{73B850FF-6169-4056-8077-06FFA93A5366}" type="slidenum">
              <a:rPr lang="en-US" smtClean="0"/>
              <a:t>24</a:t>
            </a:fld>
            <a:endParaRPr lang="en-US"/>
          </a:p>
        </p:txBody>
      </p:sp>
    </p:spTree>
    <p:extLst>
      <p:ext uri="{BB962C8B-B14F-4D97-AF65-F5344CB8AC3E}">
        <p14:creationId xmlns:p14="http://schemas.microsoft.com/office/powerpoint/2010/main" val="988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500"/>
                                        <p:tgtEl>
                                          <p:spTgt spid="3">
                                            <p:txEl>
                                              <p:pRg st="1" end="1"/>
                                            </p:txEl>
                                          </p:spTgt>
                                        </p:tgtEl>
                                      </p:cBhvr>
                                    </p:animEffect>
                                    <p:anim calcmode="lin" valueType="num">
                                      <p:cBhvr>
                                        <p:cTn id="20"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800"/>
                                        <p:tgtEl>
                                          <p:spTgt spid="3">
                                            <p:txEl>
                                              <p:pRg st="2" end="2"/>
                                            </p:txEl>
                                          </p:spTgt>
                                        </p:tgtEl>
                                      </p:cBhvr>
                                    </p:animEffect>
                                    <p:anim calcmode="lin" valueType="num">
                                      <p:cBhvr>
                                        <p:cTn id="26" dur="18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8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C68865-2A82-8E1B-5EDE-F078E2227425}"/>
              </a:ext>
            </a:extLst>
          </p:cNvPr>
          <p:cNvSpPr>
            <a:spLocks noGrp="1"/>
          </p:cNvSpPr>
          <p:nvPr>
            <p:ph type="title"/>
          </p:nvPr>
        </p:nvSpPr>
        <p:spPr/>
        <p:txBody>
          <a:bodyPr>
            <a:normAutofit fontScale="90000"/>
          </a:bodyPr>
          <a:lstStyle/>
          <a:p>
            <a:pPr algn="ctr"/>
            <a:r>
              <a:rPr lang="it-IT" dirty="0"/>
              <a:t>PERSONALE IN SMARTWORKING (Art. 20)</a:t>
            </a:r>
          </a:p>
        </p:txBody>
      </p:sp>
      <p:sp>
        <p:nvSpPr>
          <p:cNvPr id="3" name="Segnaposto contenuto 2">
            <a:extLst>
              <a:ext uri="{FF2B5EF4-FFF2-40B4-BE49-F238E27FC236}">
                <a16:creationId xmlns:a16="http://schemas.microsoft.com/office/drawing/2014/main" id="{C6553D0A-FDF0-EC0D-3358-F958A54E86C5}"/>
              </a:ext>
            </a:extLst>
          </p:cNvPr>
          <p:cNvSpPr>
            <a:spLocks noGrp="1"/>
          </p:cNvSpPr>
          <p:nvPr>
            <p:ph idx="1"/>
          </p:nvPr>
        </p:nvSpPr>
        <p:spPr/>
        <p:txBody>
          <a:bodyPr>
            <a:normAutofit fontScale="92500" lnSpcReduction="10000"/>
          </a:bodyPr>
          <a:lstStyle/>
          <a:p>
            <a:pPr marL="0" indent="0" algn="ctr">
              <a:buNone/>
            </a:pPr>
            <a:r>
              <a:rPr lang="it-IT" dirty="0"/>
              <a:t>Lo svolgimento della prestazione lavorativa in modalità agile, disciplinata da apposito regolamento e accordo tra le parti, non modifica la natura del rapporto di lavoro in atto. </a:t>
            </a:r>
          </a:p>
          <a:p>
            <a:pPr marL="0" indent="0" algn="ctr">
              <a:buNone/>
            </a:pPr>
            <a:r>
              <a:rPr lang="it-IT" dirty="0"/>
              <a:t>Il lavoratore conserva i medesimi diritti e gli obblighi nascenti dal rapporto di lavoro in presenza ed è tenuto al rispetto del presente codice. </a:t>
            </a:r>
          </a:p>
          <a:p>
            <a:pPr marL="0" indent="0" algn="ctr">
              <a:buNone/>
            </a:pPr>
            <a:r>
              <a:rPr lang="it-IT" dirty="0"/>
              <a:t>Il dipendente è tenuto a garantire la riservatezza dei dati trattati durante lo svolgimento dell’attività, avendo cura che le informazioni non siano accessibili a persone non autorizzate o che vengano svolte operazioni di trattamento dei dati non consentite.</a:t>
            </a:r>
          </a:p>
          <a:p>
            <a:endParaRPr lang="it-IT" dirty="0"/>
          </a:p>
        </p:txBody>
      </p:sp>
      <p:sp>
        <p:nvSpPr>
          <p:cNvPr id="4" name="Segnaposto numero diapositiva 3">
            <a:extLst>
              <a:ext uri="{FF2B5EF4-FFF2-40B4-BE49-F238E27FC236}">
                <a16:creationId xmlns:a16="http://schemas.microsoft.com/office/drawing/2014/main" id="{A86818D4-C79F-7615-EC13-E9399BEF7D8C}"/>
              </a:ext>
            </a:extLst>
          </p:cNvPr>
          <p:cNvSpPr>
            <a:spLocks noGrp="1"/>
          </p:cNvSpPr>
          <p:nvPr>
            <p:ph type="sldNum" sz="quarter" idx="12"/>
          </p:nvPr>
        </p:nvSpPr>
        <p:spPr/>
        <p:txBody>
          <a:bodyPr/>
          <a:lstStyle/>
          <a:p>
            <a:fld id="{73B850FF-6169-4056-8077-06FFA93A5366}" type="slidenum">
              <a:rPr lang="en-US" smtClean="0"/>
              <a:t>25</a:t>
            </a:fld>
            <a:endParaRPr lang="en-US"/>
          </a:p>
        </p:txBody>
      </p:sp>
    </p:spTree>
    <p:extLst>
      <p:ext uri="{BB962C8B-B14F-4D97-AF65-F5344CB8AC3E}">
        <p14:creationId xmlns:p14="http://schemas.microsoft.com/office/powerpoint/2010/main" val="253742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900"/>
                                        <p:tgtEl>
                                          <p:spTgt spid="3">
                                            <p:txEl>
                                              <p:pRg st="0" end="0"/>
                                            </p:txEl>
                                          </p:spTgt>
                                        </p:tgtEl>
                                      </p:cBhvr>
                                    </p:animEffect>
                                    <p:anim calcmode="lin" valueType="num">
                                      <p:cBhvr>
                                        <p:cTn id="14" dur="19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9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9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800"/>
                                        <p:tgtEl>
                                          <p:spTgt spid="3">
                                            <p:txEl>
                                              <p:pRg st="1" end="1"/>
                                            </p:txEl>
                                          </p:spTgt>
                                        </p:tgtEl>
                                      </p:cBhvr>
                                    </p:animEffect>
                                    <p:anim calcmode="lin" valueType="num">
                                      <p:cBhvr>
                                        <p:cTn id="20" dur="18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8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47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800"/>
                                        <p:tgtEl>
                                          <p:spTgt spid="3">
                                            <p:txEl>
                                              <p:pRg st="2" end="2"/>
                                            </p:txEl>
                                          </p:spTgt>
                                        </p:tgtEl>
                                      </p:cBhvr>
                                    </p:animEffect>
                                    <p:anim calcmode="lin" valueType="num">
                                      <p:cBhvr>
                                        <p:cTn id="26" dur="28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8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3631D6-BF07-FDD7-C5D5-EBD713A1457B}"/>
              </a:ext>
            </a:extLst>
          </p:cNvPr>
          <p:cNvSpPr>
            <a:spLocks noGrp="1"/>
          </p:cNvSpPr>
          <p:nvPr>
            <p:ph type="title"/>
          </p:nvPr>
        </p:nvSpPr>
        <p:spPr/>
        <p:txBody>
          <a:bodyPr/>
          <a:lstStyle/>
          <a:p>
            <a:pPr algn="ctr"/>
            <a:r>
              <a:rPr lang="it-IT" dirty="0"/>
              <a:t>RESPONSABILITA’ (Art. 21)</a:t>
            </a:r>
          </a:p>
        </p:txBody>
      </p:sp>
      <p:sp>
        <p:nvSpPr>
          <p:cNvPr id="3" name="Segnaposto contenuto 2">
            <a:extLst>
              <a:ext uri="{FF2B5EF4-FFF2-40B4-BE49-F238E27FC236}">
                <a16:creationId xmlns:a16="http://schemas.microsoft.com/office/drawing/2014/main" id="{E967D610-3EB3-C2FF-8EFA-2015FB978D80}"/>
              </a:ext>
            </a:extLst>
          </p:cNvPr>
          <p:cNvSpPr>
            <a:spLocks noGrp="1"/>
          </p:cNvSpPr>
          <p:nvPr>
            <p:ph idx="1"/>
          </p:nvPr>
        </p:nvSpPr>
        <p:spPr/>
        <p:txBody>
          <a:bodyPr>
            <a:normAutofit fontScale="92500" lnSpcReduction="20000"/>
          </a:bodyPr>
          <a:lstStyle/>
          <a:p>
            <a:pPr marL="0" indent="0" algn="ctr">
              <a:buNone/>
            </a:pPr>
            <a:r>
              <a:rPr lang="it-IT" dirty="0"/>
              <a:t>LA VIOLAZIONE DELLE DISPOSIZIONI DEL CODICE :</a:t>
            </a:r>
          </a:p>
          <a:p>
            <a:pPr marL="0" indent="0" algn="just">
              <a:buNone/>
            </a:pPr>
            <a:r>
              <a:rPr lang="it-IT" dirty="0"/>
              <a:t>• INTEGRA comportamenti contrari ai doveri d'ufficio;</a:t>
            </a:r>
          </a:p>
          <a:p>
            <a:pPr marL="0" indent="0" algn="just">
              <a:buNone/>
            </a:pPr>
            <a:r>
              <a:rPr lang="it-IT" dirty="0"/>
              <a:t>• DÀ LUOGO anche a responsabilità penale, civile, amministrativa o contabile del pubblico dipendente;</a:t>
            </a:r>
          </a:p>
          <a:p>
            <a:pPr marL="0" indent="0" algn="just">
              <a:buNone/>
            </a:pPr>
            <a:r>
              <a:rPr lang="it-IT" dirty="0"/>
              <a:t>• È FONTE di responsabilità disciplinare accertata all'esito del relativo procedimento, nel rispetto dei principi di gradualità e proporzionalità delle sanzioni</a:t>
            </a:r>
          </a:p>
          <a:p>
            <a:pPr marL="0" indent="0" algn="just">
              <a:buNone/>
            </a:pPr>
            <a:r>
              <a:rPr lang="it-IT" dirty="0"/>
              <a:t>SI APPLICANO le sanzioni previste dalla legge, dai regolamenti e dai contratti collettivi dei dipendenti e dei Dirigenti, incluse quelle espulsive.</a:t>
            </a:r>
          </a:p>
        </p:txBody>
      </p:sp>
      <p:sp>
        <p:nvSpPr>
          <p:cNvPr id="4" name="Segnaposto numero diapositiva 3">
            <a:extLst>
              <a:ext uri="{FF2B5EF4-FFF2-40B4-BE49-F238E27FC236}">
                <a16:creationId xmlns:a16="http://schemas.microsoft.com/office/drawing/2014/main" id="{C95C94C2-9864-49D8-F48A-8F06C451D121}"/>
              </a:ext>
            </a:extLst>
          </p:cNvPr>
          <p:cNvSpPr>
            <a:spLocks noGrp="1"/>
          </p:cNvSpPr>
          <p:nvPr>
            <p:ph type="sldNum" sz="quarter" idx="12"/>
          </p:nvPr>
        </p:nvSpPr>
        <p:spPr/>
        <p:txBody>
          <a:bodyPr/>
          <a:lstStyle/>
          <a:p>
            <a:fld id="{73B850FF-6169-4056-8077-06FFA93A5366}" type="slidenum">
              <a:rPr lang="en-US" smtClean="0"/>
              <a:t>26</a:t>
            </a:fld>
            <a:endParaRPr lang="en-US"/>
          </a:p>
        </p:txBody>
      </p:sp>
    </p:spTree>
    <p:extLst>
      <p:ext uri="{BB962C8B-B14F-4D97-AF65-F5344CB8AC3E}">
        <p14:creationId xmlns:p14="http://schemas.microsoft.com/office/powerpoint/2010/main" val="60394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2" presetClass="entr" presetSubtype="4"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22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22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6200"/>
                            </p:stCondLst>
                            <p:childTnLst>
                              <p:par>
                                <p:cTn id="27" presetID="2" presetClass="entr" presetSubtype="4"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2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2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8700"/>
                            </p:stCondLst>
                            <p:childTnLst>
                              <p:par>
                                <p:cTn id="32" presetID="2" presetClass="entr" presetSubtype="4"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29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29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571BA2-2116-D9C4-96C3-4031004BB59B}"/>
              </a:ext>
            </a:extLst>
          </p:cNvPr>
          <p:cNvSpPr>
            <a:spLocks noGrp="1"/>
          </p:cNvSpPr>
          <p:nvPr>
            <p:ph type="title"/>
          </p:nvPr>
        </p:nvSpPr>
        <p:spPr/>
        <p:txBody>
          <a:bodyPr>
            <a:normAutofit fontScale="90000"/>
          </a:bodyPr>
          <a:lstStyle/>
          <a:p>
            <a:pPr algn="ctr"/>
            <a:r>
              <a:rPr lang="it-IT" dirty="0"/>
              <a:t>TUTELA DEL DIPENDENTE CHE SEGNALA ILLECITI (Art. 22)</a:t>
            </a:r>
          </a:p>
        </p:txBody>
      </p:sp>
      <p:sp>
        <p:nvSpPr>
          <p:cNvPr id="3" name="Segnaposto contenuto 2">
            <a:extLst>
              <a:ext uri="{FF2B5EF4-FFF2-40B4-BE49-F238E27FC236}">
                <a16:creationId xmlns:a16="http://schemas.microsoft.com/office/drawing/2014/main" id="{34AA15E9-D0B5-A98B-9B24-67F2840ED348}"/>
              </a:ext>
            </a:extLst>
          </p:cNvPr>
          <p:cNvSpPr>
            <a:spLocks noGrp="1"/>
          </p:cNvSpPr>
          <p:nvPr>
            <p:ph idx="1"/>
          </p:nvPr>
        </p:nvSpPr>
        <p:spPr>
          <a:xfrm>
            <a:off x="838200" y="1825624"/>
            <a:ext cx="10515600" cy="4530725"/>
          </a:xfrm>
        </p:spPr>
        <p:txBody>
          <a:bodyPr>
            <a:normAutofit fontScale="92500" lnSpcReduction="20000"/>
          </a:bodyPr>
          <a:lstStyle/>
          <a:p>
            <a:pPr marL="0" indent="0" algn="just">
              <a:buNone/>
            </a:pPr>
            <a:r>
              <a:rPr lang="it-IT" dirty="0"/>
              <a:t>Il pubblico dipendente che denuncia all’autorità giudiziaria o alla Corte dei Conti, ovvero riferisce al proprio superiore gerarchico condotte illecite di cui sia venuto a conoscenza in ragione del rapporto di lavoro, non può essere sanzionato, licenziato o sottoposto a misura discriminatoria, diretta o indiretta, avente effetti sulle condizioni di lavoro per motivi collegati direttamente o indirettamente alla denuncia. </a:t>
            </a:r>
          </a:p>
          <a:p>
            <a:pPr marL="0" indent="0" algn="just">
              <a:buNone/>
            </a:pPr>
            <a:r>
              <a:rPr lang="it-IT" dirty="0"/>
              <a:t>L’adozione di misure discriminatorie è segnalata al Dipartimento della Funzione Pubblica, dall’interessato o dalle organizzazioni sindacali maggiormente rappresentative nell’amministrazione nella quale le stesse sono state in essere.</a:t>
            </a:r>
          </a:p>
        </p:txBody>
      </p:sp>
      <p:sp>
        <p:nvSpPr>
          <p:cNvPr id="4" name="Segnaposto numero diapositiva 3">
            <a:extLst>
              <a:ext uri="{FF2B5EF4-FFF2-40B4-BE49-F238E27FC236}">
                <a16:creationId xmlns:a16="http://schemas.microsoft.com/office/drawing/2014/main" id="{687CB239-13D4-32D8-3E8E-5BFB698724DB}"/>
              </a:ext>
            </a:extLst>
          </p:cNvPr>
          <p:cNvSpPr>
            <a:spLocks noGrp="1"/>
          </p:cNvSpPr>
          <p:nvPr>
            <p:ph type="sldNum" sz="quarter" idx="12"/>
          </p:nvPr>
        </p:nvSpPr>
        <p:spPr/>
        <p:txBody>
          <a:bodyPr/>
          <a:lstStyle/>
          <a:p>
            <a:fld id="{73B850FF-6169-4056-8077-06FFA93A5366}" type="slidenum">
              <a:rPr lang="en-US" smtClean="0"/>
              <a:t>27</a:t>
            </a:fld>
            <a:endParaRPr lang="en-US"/>
          </a:p>
        </p:txBody>
      </p:sp>
    </p:spTree>
    <p:extLst>
      <p:ext uri="{BB962C8B-B14F-4D97-AF65-F5344CB8AC3E}">
        <p14:creationId xmlns:p14="http://schemas.microsoft.com/office/powerpoint/2010/main" val="53728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2400"/>
                                        <p:tgtEl>
                                          <p:spTgt spid="3">
                                            <p:txEl>
                                              <p:pRg st="0" end="0"/>
                                            </p:txEl>
                                          </p:spTgt>
                                        </p:tgtEl>
                                      </p:cBhvr>
                                    </p:animEffect>
                                  </p:childTnLst>
                                </p:cTn>
                              </p:par>
                            </p:childTnLst>
                          </p:cTn>
                        </p:par>
                        <p:par>
                          <p:cTn id="13" fill="hold">
                            <p:stCondLst>
                              <p:cond delay="2900"/>
                            </p:stCondLst>
                            <p:childTnLst>
                              <p:par>
                                <p:cTn id="14" presetID="16" presetClass="entr" presetSubtype="21"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4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F51B1D-EBC3-4D49-7C05-983B3834C746}"/>
              </a:ext>
            </a:extLst>
          </p:cNvPr>
          <p:cNvSpPr>
            <a:spLocks noGrp="1"/>
          </p:cNvSpPr>
          <p:nvPr>
            <p:ph type="title"/>
          </p:nvPr>
        </p:nvSpPr>
        <p:spPr/>
        <p:txBody>
          <a:bodyPr/>
          <a:lstStyle/>
          <a:p>
            <a:pPr algn="ctr"/>
            <a:r>
              <a:rPr lang="it-IT" dirty="0"/>
              <a:t>PUBBLICITÀ</a:t>
            </a:r>
          </a:p>
        </p:txBody>
      </p:sp>
      <p:sp>
        <p:nvSpPr>
          <p:cNvPr id="3" name="Segnaposto contenuto 2">
            <a:extLst>
              <a:ext uri="{FF2B5EF4-FFF2-40B4-BE49-F238E27FC236}">
                <a16:creationId xmlns:a16="http://schemas.microsoft.com/office/drawing/2014/main" id="{5F047E24-14DE-E983-8D2B-98B0909993D7}"/>
              </a:ext>
            </a:extLst>
          </p:cNvPr>
          <p:cNvSpPr>
            <a:spLocks noGrp="1"/>
          </p:cNvSpPr>
          <p:nvPr>
            <p:ph idx="1"/>
          </p:nvPr>
        </p:nvSpPr>
        <p:spPr>
          <a:xfrm>
            <a:off x="733647" y="1315262"/>
            <a:ext cx="10811539" cy="4530725"/>
          </a:xfrm>
        </p:spPr>
        <p:txBody>
          <a:bodyPr>
            <a:normAutofit fontScale="92500"/>
          </a:bodyPr>
          <a:lstStyle/>
          <a:p>
            <a:pPr marL="0" indent="0">
              <a:lnSpc>
                <a:spcPct val="200000"/>
              </a:lnSpc>
              <a:buNone/>
            </a:pPr>
            <a:r>
              <a:rPr lang="it-IT" dirty="0"/>
              <a:t>LA CONOSCENZA E DIFFUSIONE DEL CODICE E' GARANTITA:</a:t>
            </a:r>
          </a:p>
          <a:p>
            <a:pPr marL="0" indent="0" algn="just">
              <a:lnSpc>
                <a:spcPct val="200000"/>
              </a:lnSpc>
              <a:buNone/>
            </a:pPr>
            <a:r>
              <a:rPr lang="it-IT" dirty="0"/>
              <a:t>✔Sul sito internet istituzionale</a:t>
            </a:r>
          </a:p>
          <a:p>
            <a:pPr marL="0" indent="0" algn="just">
              <a:lnSpc>
                <a:spcPct val="200000"/>
              </a:lnSpc>
              <a:buNone/>
            </a:pPr>
            <a:r>
              <a:rPr lang="it-IT" dirty="0"/>
              <a:t>✔Sulla rete Intranet</a:t>
            </a:r>
          </a:p>
          <a:p>
            <a:pPr marL="0" indent="0" algn="just">
              <a:lnSpc>
                <a:spcPct val="200000"/>
              </a:lnSpc>
              <a:buNone/>
            </a:pPr>
            <a:r>
              <a:rPr lang="it-IT" dirty="0"/>
              <a:t>✔Mediante consegna e sottoscrizione da parte dei nuovi assunti con rapporto di qualsiasi genere o oggetto di conferimento di incarico.</a:t>
            </a:r>
          </a:p>
        </p:txBody>
      </p:sp>
      <p:sp>
        <p:nvSpPr>
          <p:cNvPr id="4" name="Segnaposto numero diapositiva 3">
            <a:extLst>
              <a:ext uri="{FF2B5EF4-FFF2-40B4-BE49-F238E27FC236}">
                <a16:creationId xmlns:a16="http://schemas.microsoft.com/office/drawing/2014/main" id="{AF38F830-F687-0784-50C9-C34C417D33DE}"/>
              </a:ext>
            </a:extLst>
          </p:cNvPr>
          <p:cNvSpPr>
            <a:spLocks noGrp="1"/>
          </p:cNvSpPr>
          <p:nvPr>
            <p:ph type="sldNum" sz="quarter" idx="12"/>
          </p:nvPr>
        </p:nvSpPr>
        <p:spPr/>
        <p:txBody>
          <a:bodyPr/>
          <a:lstStyle/>
          <a:p>
            <a:fld id="{73B850FF-6169-4056-8077-06FFA93A5366}" type="slidenum">
              <a:rPr lang="en-US" smtClean="0"/>
              <a:t>28</a:t>
            </a:fld>
            <a:endParaRPr lang="en-US"/>
          </a:p>
        </p:txBody>
      </p:sp>
    </p:spTree>
    <p:extLst>
      <p:ext uri="{BB962C8B-B14F-4D97-AF65-F5344CB8AC3E}">
        <p14:creationId xmlns:p14="http://schemas.microsoft.com/office/powerpoint/2010/main" val="69817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100"/>
                                        <p:tgtEl>
                                          <p:spTgt spid="3">
                                            <p:txEl>
                                              <p:pRg st="0" end="0"/>
                                            </p:txEl>
                                          </p:spTgt>
                                        </p:tgtEl>
                                      </p:cBhvr>
                                    </p:animEffect>
                                    <p:anim calcmode="lin" valueType="num">
                                      <p:cBhvr>
                                        <p:cTn id="14" dur="21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1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100"/>
                            </p:stCondLst>
                            <p:childTnLst>
                              <p:par>
                                <p:cTn id="17" presetID="42"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4100"/>
                            </p:stCondLst>
                            <p:childTnLst>
                              <p:par>
                                <p:cTn id="23" presetID="42"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5100"/>
                            </p:stCondLst>
                            <p:childTnLst>
                              <p:par>
                                <p:cTn id="29" presetID="42" presetClass="entr" presetSubtype="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6558F14-DA13-28F1-8728-9FAAF6B95E96}"/>
              </a:ext>
            </a:extLst>
          </p:cNvPr>
          <p:cNvSpPr>
            <a:spLocks noGrp="1"/>
          </p:cNvSpPr>
          <p:nvPr>
            <p:ph idx="1"/>
          </p:nvPr>
        </p:nvSpPr>
        <p:spPr>
          <a:xfrm>
            <a:off x="838200" y="457200"/>
            <a:ext cx="10515600" cy="5719763"/>
          </a:xfrm>
        </p:spPr>
        <p:txBody>
          <a:bodyPr>
            <a:normAutofit fontScale="92500" lnSpcReduction="20000"/>
          </a:bodyPr>
          <a:lstStyle/>
          <a:p>
            <a:pPr marL="0" indent="0" algn="ctr">
              <a:buNone/>
            </a:pPr>
            <a:r>
              <a:rPr lang="it-IT" dirty="0">
                <a:solidFill>
                  <a:schemeClr val="bg2">
                    <a:lumMod val="25000"/>
                  </a:schemeClr>
                </a:solidFill>
              </a:rPr>
              <a:t>Al fine di assicurare il massimo coinvolgimento nella presente procedura aperta</a:t>
            </a:r>
          </a:p>
          <a:p>
            <a:pPr marL="0" indent="0" algn="ctr">
              <a:buNone/>
            </a:pPr>
            <a:r>
              <a:rPr lang="it-IT" b="1" dirty="0">
                <a:solidFill>
                  <a:schemeClr val="bg2">
                    <a:lumMod val="25000"/>
                  </a:schemeClr>
                </a:solidFill>
              </a:rPr>
              <a:t>SI INVITANO </a:t>
            </a:r>
          </a:p>
          <a:p>
            <a:pPr algn="just">
              <a:buFont typeface="Wingdings" panose="05000000000000000000" pitchFamily="2" charset="2"/>
              <a:buChar char="§"/>
            </a:pPr>
            <a:r>
              <a:rPr lang="it-IT" dirty="0">
                <a:solidFill>
                  <a:schemeClr val="bg2">
                    <a:lumMod val="25000"/>
                  </a:schemeClr>
                </a:solidFill>
              </a:rPr>
              <a:t>gli stakeholder interni all’ente</a:t>
            </a:r>
          </a:p>
          <a:p>
            <a:pPr algn="just">
              <a:buFont typeface="Wingdings" panose="05000000000000000000" pitchFamily="2" charset="2"/>
              <a:buChar char="§"/>
            </a:pPr>
            <a:r>
              <a:rPr lang="it-IT" dirty="0">
                <a:solidFill>
                  <a:schemeClr val="bg2">
                    <a:lumMod val="25000"/>
                  </a:schemeClr>
                </a:solidFill>
              </a:rPr>
              <a:t>gli stakeholder esterni e cioè i Cittadini, le Organizzazioni Sindacali, le Associazioni di consumatori e degli utenti, gli Ordini professionali e imprenditoriali, i portatori di interessi diffusi e, in generale, tutti i soggetti che fruiscono delle attività e dei servizi prestati dall'Amministrazione comunale, a far pervenire osservazioni e/o proposte di integrazione</a:t>
            </a:r>
          </a:p>
          <a:p>
            <a:pPr marL="0" indent="0" algn="just">
              <a:buNone/>
            </a:pPr>
            <a:r>
              <a:rPr lang="it-IT" dirty="0">
                <a:solidFill>
                  <a:schemeClr val="bg2">
                    <a:lumMod val="25000"/>
                  </a:schemeClr>
                </a:solidFill>
              </a:rPr>
              <a:t>Le osservazioni e/o le proposte di integrazione saranno valutate all’interno del procedimento istruttorio in funzione della definitiva approvazione del nuovo Codice di comportamento</a:t>
            </a:r>
          </a:p>
          <a:p>
            <a:endParaRPr lang="it-IT" dirty="0"/>
          </a:p>
        </p:txBody>
      </p:sp>
      <p:sp>
        <p:nvSpPr>
          <p:cNvPr id="4" name="Segnaposto numero diapositiva 3">
            <a:extLst>
              <a:ext uri="{FF2B5EF4-FFF2-40B4-BE49-F238E27FC236}">
                <a16:creationId xmlns:a16="http://schemas.microsoft.com/office/drawing/2014/main" id="{0121303A-45EE-2AA9-5E0F-DC50CB53B2B2}"/>
              </a:ext>
            </a:extLst>
          </p:cNvPr>
          <p:cNvSpPr>
            <a:spLocks noGrp="1"/>
          </p:cNvSpPr>
          <p:nvPr>
            <p:ph type="sldNum" sz="quarter" idx="12"/>
          </p:nvPr>
        </p:nvSpPr>
        <p:spPr/>
        <p:txBody>
          <a:bodyPr/>
          <a:lstStyle/>
          <a:p>
            <a:fld id="{73B850FF-6169-4056-8077-06FFA93A5366}" type="slidenum">
              <a:rPr lang="en-US" smtClean="0"/>
              <a:t>29</a:t>
            </a:fld>
            <a:endParaRPr lang="en-US"/>
          </a:p>
        </p:txBody>
      </p:sp>
    </p:spTree>
    <p:extLst>
      <p:ext uri="{BB962C8B-B14F-4D97-AF65-F5344CB8AC3E}">
        <p14:creationId xmlns:p14="http://schemas.microsoft.com/office/powerpoint/2010/main" val="411246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37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37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8" fill="hold">
                            <p:stCondLst>
                              <p:cond delay="8200"/>
                            </p:stCondLst>
                            <p:childTnLst>
                              <p:par>
                                <p:cTn id="39" presetID="6" presetClass="entr" presetSubtype="16" fill="hold"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circle(in)">
                                      <p:cBhvr>
                                        <p:cTn id="41" dur="6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CAAB62-7AFC-FF3B-1719-CA18882C4134}"/>
              </a:ext>
            </a:extLst>
          </p:cNvPr>
          <p:cNvSpPr>
            <a:spLocks noGrp="1"/>
          </p:cNvSpPr>
          <p:nvPr>
            <p:ph type="title"/>
          </p:nvPr>
        </p:nvSpPr>
        <p:spPr/>
        <p:txBody>
          <a:bodyPr/>
          <a:lstStyle/>
          <a:p>
            <a:pPr algn="ctr"/>
            <a:r>
              <a:rPr lang="it-IT" dirty="0">
                <a:solidFill>
                  <a:schemeClr val="bg2">
                    <a:lumMod val="25000"/>
                  </a:schemeClr>
                </a:solidFill>
              </a:rPr>
              <a:t>Iter di formazione</a:t>
            </a:r>
          </a:p>
        </p:txBody>
      </p:sp>
      <p:sp>
        <p:nvSpPr>
          <p:cNvPr id="3" name="Segnaposto contenuto 2">
            <a:extLst>
              <a:ext uri="{FF2B5EF4-FFF2-40B4-BE49-F238E27FC236}">
                <a16:creationId xmlns:a16="http://schemas.microsoft.com/office/drawing/2014/main" id="{D57C72FC-5E92-8E37-B92B-8FABEC43F83D}"/>
              </a:ext>
            </a:extLst>
          </p:cNvPr>
          <p:cNvSpPr>
            <a:spLocks noGrp="1"/>
          </p:cNvSpPr>
          <p:nvPr>
            <p:ph idx="1"/>
          </p:nvPr>
        </p:nvSpPr>
        <p:spPr>
          <a:xfrm>
            <a:off x="838200" y="1469009"/>
            <a:ext cx="10515600" cy="4593464"/>
          </a:xfrm>
        </p:spPr>
        <p:txBody>
          <a:bodyPr>
            <a:normAutofit fontScale="92500" lnSpcReduction="20000"/>
          </a:bodyPr>
          <a:lstStyle/>
          <a:p>
            <a:pPr marL="0" indent="0" algn="ctr">
              <a:lnSpc>
                <a:spcPct val="200000"/>
              </a:lnSpc>
              <a:buNone/>
            </a:pPr>
            <a:r>
              <a:rPr lang="it-IT" sz="1800" b="1" i="0" u="none" strike="noStrike" baseline="0" dirty="0">
                <a:solidFill>
                  <a:schemeClr val="bg2">
                    <a:lumMod val="25000"/>
                  </a:schemeClr>
                </a:solidFill>
              </a:rPr>
              <a:t>PROCEDURA APERTA</a:t>
            </a:r>
            <a:endParaRPr lang="it-IT" sz="1800" b="0" i="0" u="none" strike="noStrike" baseline="0" dirty="0">
              <a:solidFill>
                <a:schemeClr val="bg2">
                  <a:lumMod val="25000"/>
                </a:schemeClr>
              </a:solidFill>
            </a:endParaRPr>
          </a:p>
          <a:p>
            <a:pPr marL="0" indent="0" algn="just">
              <a:lnSpc>
                <a:spcPct val="200000"/>
              </a:lnSpc>
              <a:buNone/>
            </a:pPr>
            <a:r>
              <a:rPr lang="it-IT" sz="1800" b="0" i="0" u="none" strike="noStrike" baseline="0" dirty="0">
                <a:solidFill>
                  <a:schemeClr val="bg2">
                    <a:lumMod val="25000"/>
                  </a:schemeClr>
                </a:solidFill>
              </a:rPr>
              <a:t>•</a:t>
            </a:r>
            <a:r>
              <a:rPr lang="it-IT" sz="1800" b="0" i="0" u="none" strike="noStrike" baseline="0" dirty="0">
                <a:solidFill>
                  <a:srgbClr val="A8A47B"/>
                </a:solidFill>
              </a:rPr>
              <a:t> </a:t>
            </a:r>
            <a:r>
              <a:rPr lang="it-IT" sz="1800" b="0" i="0" u="none" strike="noStrike" baseline="0" dirty="0">
                <a:solidFill>
                  <a:schemeClr val="bg2">
                    <a:lumMod val="25000"/>
                  </a:schemeClr>
                </a:solidFill>
                <a:cs typeface="Times New Roman" panose="02020603050405020304" pitchFamily="18" charset="0"/>
              </a:rPr>
              <a:t>elaborazione da parte del Responsabile della Prevenzione della Corruzione e della Trasparenza (RPCT), attraverso il coinvolgimento dell’Ufficio Procedimenti Disciplinari (UPD)</a:t>
            </a:r>
          </a:p>
          <a:p>
            <a:pPr marL="0" indent="0" algn="just">
              <a:lnSpc>
                <a:spcPct val="200000"/>
              </a:lnSpc>
              <a:buNone/>
            </a:pPr>
            <a:r>
              <a:rPr lang="it-IT" sz="1800" b="0" i="0" u="none" strike="noStrike" baseline="0" dirty="0">
                <a:solidFill>
                  <a:schemeClr val="bg2">
                    <a:lumMod val="25000"/>
                  </a:schemeClr>
                </a:solidFill>
                <a:cs typeface="Times New Roman" panose="02020603050405020304" pitchFamily="18" charset="0"/>
              </a:rPr>
              <a:t>• approvazione di una prima bozza da parte dell’Organo di indirizzo politico-amministrativo;</a:t>
            </a:r>
          </a:p>
          <a:p>
            <a:pPr marL="0" indent="0" algn="just">
              <a:lnSpc>
                <a:spcPct val="200000"/>
              </a:lnSpc>
              <a:buNone/>
            </a:pPr>
            <a:r>
              <a:rPr lang="it-IT" sz="1800" b="0" i="0" u="none" strike="noStrike" baseline="0" dirty="0">
                <a:solidFill>
                  <a:schemeClr val="bg2">
                    <a:lumMod val="25000"/>
                  </a:schemeClr>
                </a:solidFill>
                <a:cs typeface="Times New Roman" panose="02020603050405020304" pitchFamily="18" charset="0"/>
              </a:rPr>
              <a:t>• procedura partecipativa di formazione del Codice: Dipendenti –Stakeholders (vari) – sindacati: confronto;</a:t>
            </a:r>
          </a:p>
          <a:p>
            <a:pPr marL="0" indent="0" algn="just">
              <a:lnSpc>
                <a:spcPct val="200000"/>
              </a:lnSpc>
              <a:buNone/>
            </a:pPr>
            <a:r>
              <a:rPr lang="it-IT" sz="1800" b="0" i="0" u="none" strike="noStrike" baseline="0" dirty="0">
                <a:solidFill>
                  <a:schemeClr val="bg2">
                    <a:lumMod val="25000"/>
                  </a:schemeClr>
                </a:solidFill>
                <a:cs typeface="Times New Roman" panose="02020603050405020304" pitchFamily="18" charset="0"/>
              </a:rPr>
              <a:t>• parere obbligatorio del Nucleo di Valutazione;</a:t>
            </a:r>
          </a:p>
          <a:p>
            <a:pPr marL="0" indent="0" algn="just">
              <a:lnSpc>
                <a:spcPct val="200000"/>
              </a:lnSpc>
              <a:buNone/>
            </a:pPr>
            <a:r>
              <a:rPr lang="it-IT" sz="1800" b="0" i="0" u="none" strike="noStrike" baseline="0" dirty="0">
                <a:solidFill>
                  <a:schemeClr val="bg2">
                    <a:lumMod val="25000"/>
                  </a:schemeClr>
                </a:solidFill>
                <a:cs typeface="Times New Roman" panose="02020603050405020304" pitchFamily="18" charset="0"/>
              </a:rPr>
              <a:t>• approvazione del codice definitivo da parte dell’Organo di indirizzo politico-amministrativo.</a:t>
            </a:r>
            <a:endParaRPr lang="it-IT" dirty="0">
              <a:solidFill>
                <a:schemeClr val="bg2">
                  <a:lumMod val="25000"/>
                </a:schemeClr>
              </a:solidFill>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633C93B3-65AF-0B58-3C55-5985A20AF356}"/>
              </a:ext>
            </a:extLst>
          </p:cNvPr>
          <p:cNvSpPr>
            <a:spLocks noGrp="1"/>
          </p:cNvSpPr>
          <p:nvPr>
            <p:ph type="sldNum" sz="quarter" idx="12"/>
          </p:nvPr>
        </p:nvSpPr>
        <p:spPr/>
        <p:txBody>
          <a:bodyPr/>
          <a:lstStyle/>
          <a:p>
            <a:fld id="{73B850FF-6169-4056-8077-06FFA93A5366}" type="slidenum">
              <a:rPr lang="en-US" sz="1800" smtClean="0"/>
              <a:t>3</a:t>
            </a:fld>
            <a:endParaRPr lang="en-US" sz="1800" dirty="0"/>
          </a:p>
        </p:txBody>
      </p:sp>
    </p:spTree>
    <p:extLst>
      <p:ext uri="{BB962C8B-B14F-4D97-AF65-F5344CB8AC3E}">
        <p14:creationId xmlns:p14="http://schemas.microsoft.com/office/powerpoint/2010/main" val="80338179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Segnaposto contenuto 4">
            <a:extLst>
              <a:ext uri="{FF2B5EF4-FFF2-40B4-BE49-F238E27FC236}">
                <a16:creationId xmlns:a16="http://schemas.microsoft.com/office/drawing/2014/main" id="{593B2B6F-CCF1-8B5C-B919-940BD6EA1352}"/>
              </a:ext>
            </a:extLst>
          </p:cNvPr>
          <p:cNvPicPr>
            <a:picLocks noChangeAspect="1"/>
          </p:cNvPicPr>
          <p:nvPr/>
        </p:nvPicPr>
        <p:blipFill>
          <a:blip r:embed="rId2"/>
          <a:stretch>
            <a:fillRect/>
          </a:stretch>
        </p:blipFill>
        <p:spPr>
          <a:xfrm>
            <a:off x="201906" y="1017640"/>
            <a:ext cx="3331191" cy="3331191"/>
          </a:xfrm>
          <a:prstGeom prst="rect">
            <a:avLst/>
          </a:prstGeom>
        </p:spPr>
      </p:pic>
      <p:grpSp>
        <p:nvGrpSpPr>
          <p:cNvPr id="16" name="Top left">
            <a:extLst>
              <a:ext uri="{FF2B5EF4-FFF2-40B4-BE49-F238E27FC236}">
                <a16:creationId xmlns:a16="http://schemas.microsoft.com/office/drawing/2014/main" id="{C4F70370-17DE-499D-8256-4F9A352BA9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7" name="Freeform: Shape 16">
              <a:extLst>
                <a:ext uri="{FF2B5EF4-FFF2-40B4-BE49-F238E27FC236}">
                  <a16:creationId xmlns:a16="http://schemas.microsoft.com/office/drawing/2014/main" id="{267F3889-D5A7-4B0B-A5C8-910CE49F9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Freeform: Shape 17">
              <a:extLst>
                <a:ext uri="{FF2B5EF4-FFF2-40B4-BE49-F238E27FC236}">
                  <a16:creationId xmlns:a16="http://schemas.microsoft.com/office/drawing/2014/main" id="{80968393-494B-4758-914C-AC92C7411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13B9ECD2-208D-4E4C-85C7-86FAEFBCF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5CEC0DB1-FD35-4E6A-A339-227F3A2D61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FE530033-EC4D-4252-B937-8ABB2D681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2136133D-A7F2-42FA-B919-60AC41C77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54D267CA-94E7-4FD5-942D-5C3DE29C9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30D7B39F-6C07-4FE8-A354-9F9A12609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26" name="Bottom Right">
            <a:extLst>
              <a:ext uri="{FF2B5EF4-FFF2-40B4-BE49-F238E27FC236}">
                <a16:creationId xmlns:a16="http://schemas.microsoft.com/office/drawing/2014/main" id="{C493BE25-7BED-4AAF-B05A-9EB10C80E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7" name="Freeform: Shape 26">
              <a:extLst>
                <a:ext uri="{FF2B5EF4-FFF2-40B4-BE49-F238E27FC236}">
                  <a16:creationId xmlns:a16="http://schemas.microsoft.com/office/drawing/2014/main" id="{2C74F867-72FD-4FAA-9932-767684A75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8" name="Graphic 157">
              <a:extLst>
                <a:ext uri="{FF2B5EF4-FFF2-40B4-BE49-F238E27FC236}">
                  <a16:creationId xmlns:a16="http://schemas.microsoft.com/office/drawing/2014/main" id="{186A5D6B-01F1-41A2-8AE2-E20E30B0488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0" name="Freeform: Shape 29">
                <a:extLst>
                  <a:ext uri="{FF2B5EF4-FFF2-40B4-BE49-F238E27FC236}">
                    <a16:creationId xmlns:a16="http://schemas.microsoft.com/office/drawing/2014/main" id="{6FB5D595-CCC3-47E7-B8F1-88394EF1F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E36CCDE7-57DC-4910-B815-A1C0C0D8D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05B41E5-C3EB-4C22-B6DE-8928C8314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C24D105-2918-455F-B496-92D82E1BD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9FA8C24E-CE9B-4872-9D15-D4B4A24D5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60726FA3-32BA-48EA-8DCB-23BBFC718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BEB3500D-7293-48F7-8F7E-D60FF252C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9" name="Freeform: Shape 28">
              <a:extLst>
                <a:ext uri="{FF2B5EF4-FFF2-40B4-BE49-F238E27FC236}">
                  <a16:creationId xmlns:a16="http://schemas.microsoft.com/office/drawing/2014/main" id="{C1D84803-4454-41CE-AFB6-447705465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Content Placeholder 8">
            <a:extLst>
              <a:ext uri="{FF2B5EF4-FFF2-40B4-BE49-F238E27FC236}">
                <a16:creationId xmlns:a16="http://schemas.microsoft.com/office/drawing/2014/main" id="{F3DDF882-B0A0-0558-25C8-8EB0700A451A}"/>
              </a:ext>
            </a:extLst>
          </p:cNvPr>
          <p:cNvSpPr>
            <a:spLocks noGrp="1"/>
          </p:cNvSpPr>
          <p:nvPr>
            <p:ph idx="1"/>
          </p:nvPr>
        </p:nvSpPr>
        <p:spPr>
          <a:xfrm>
            <a:off x="3731955" y="1507483"/>
            <a:ext cx="7296334" cy="3728613"/>
          </a:xfrm>
        </p:spPr>
        <p:txBody>
          <a:bodyPr>
            <a:normAutofit/>
          </a:bodyPr>
          <a:lstStyle/>
          <a:p>
            <a:pPr marL="0" indent="0">
              <a:buNone/>
            </a:pPr>
            <a:r>
              <a:rPr lang="en-US" sz="6600" dirty="0">
                <a:latin typeface="Edwardian Script ITC" panose="030303020407070D0804" pitchFamily="66" charset="0"/>
              </a:rPr>
              <a:t>Si ringrazia </a:t>
            </a:r>
          </a:p>
          <a:p>
            <a:pPr marL="0" indent="0">
              <a:buNone/>
            </a:pPr>
            <a:r>
              <a:rPr lang="en-US" sz="6600" dirty="0">
                <a:latin typeface="Edwardian Script ITC" panose="030303020407070D0804" pitchFamily="66" charset="0"/>
              </a:rPr>
              <a:t>per la cortese attenzione!</a:t>
            </a:r>
          </a:p>
        </p:txBody>
      </p:sp>
      <p:sp>
        <p:nvSpPr>
          <p:cNvPr id="4" name="Segnaposto numero diapositiva 3">
            <a:extLst>
              <a:ext uri="{FF2B5EF4-FFF2-40B4-BE49-F238E27FC236}">
                <a16:creationId xmlns:a16="http://schemas.microsoft.com/office/drawing/2014/main" id="{E8DEE4B7-C54D-3E8F-C7FC-6E738887FC13}"/>
              </a:ext>
            </a:extLst>
          </p:cNvPr>
          <p:cNvSpPr>
            <a:spLocks noGrp="1"/>
          </p:cNvSpPr>
          <p:nvPr>
            <p:ph type="sldNum" sz="quarter" idx="12"/>
          </p:nvPr>
        </p:nvSpPr>
        <p:spPr>
          <a:xfrm>
            <a:off x="9906000" y="6356350"/>
            <a:ext cx="1447800" cy="365125"/>
          </a:xfrm>
        </p:spPr>
        <p:txBody>
          <a:bodyPr>
            <a:normAutofit/>
          </a:bodyPr>
          <a:lstStyle/>
          <a:p>
            <a:pPr>
              <a:spcAft>
                <a:spcPts val="600"/>
              </a:spcAft>
            </a:pPr>
            <a:fld id="{73B850FF-6169-4056-8077-06FFA93A5366}" type="slidenum">
              <a:rPr lang="en-US" smtClean="0"/>
              <a:pPr>
                <a:spcAft>
                  <a:spcPts val="600"/>
                </a:spcAft>
              </a:pPr>
              <a:t>30</a:t>
            </a:fld>
            <a:endParaRPr lang="en-US"/>
          </a:p>
        </p:txBody>
      </p:sp>
    </p:spTree>
    <p:extLst>
      <p:ext uri="{BB962C8B-B14F-4D97-AF65-F5344CB8AC3E}">
        <p14:creationId xmlns:p14="http://schemas.microsoft.com/office/powerpoint/2010/main" val="136760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16" presetClass="emph" presetSubtype="0" fill="hold" nodeType="afterEffect">
                                  <p:stCondLst>
                                    <p:cond delay="0"/>
                                  </p:stCondLst>
                                  <p:iterate type="lt">
                                    <p:tmPct val="7000"/>
                                  </p:iterate>
                                  <p:childTnLst>
                                    <p:set>
                                      <p:cBhvr override="childStyle">
                                        <p:cTn id="13" dur="500" fill="hold"/>
                                        <p:tgtEl>
                                          <p:spTgt spid="9">
                                            <p:txEl>
                                              <p:pRg st="0" end="0"/>
                                            </p:txEl>
                                          </p:spTgt>
                                        </p:tgtEl>
                                        <p:attrNameLst>
                                          <p:attrName>style.color</p:attrName>
                                        </p:attrNameLst>
                                      </p:cBhvr>
                                      <p:to>
                                        <p:clrVal>
                                          <a:schemeClr val="folHlink"/>
                                        </p:clrVal>
                                      </p:to>
                                    </p:set>
                                    <p:set>
                                      <p:cBhvr>
                                        <p:cTn id="14" dur="500" fill="hold"/>
                                        <p:tgtEl>
                                          <p:spTgt spid="9">
                                            <p:txEl>
                                              <p:pRg st="0" end="0"/>
                                            </p:txEl>
                                          </p:spTgt>
                                        </p:tgtEl>
                                        <p:attrNameLst>
                                          <p:attrName>fillcolor</p:attrName>
                                        </p:attrNameLst>
                                      </p:cBhvr>
                                      <p:to>
                                        <p:clrVal>
                                          <a:schemeClr val="folHlink"/>
                                        </p:clrVal>
                                      </p:to>
                                    </p:set>
                                    <p:set>
                                      <p:cBhvr>
                                        <p:cTn id="15" dur="500" fill="hold"/>
                                        <p:tgtEl>
                                          <p:spTgt spid="9">
                                            <p:txEl>
                                              <p:pRg st="0" end="0"/>
                                            </p:txEl>
                                          </p:spTgt>
                                        </p:tgtEl>
                                        <p:attrNameLst>
                                          <p:attrName>fill.type</p:attrName>
                                        </p:attrNameLst>
                                      </p:cBhvr>
                                      <p:to>
                                        <p:strVal val="solid"/>
                                      </p:to>
                                    </p:set>
                                  </p:childTnLst>
                                </p:cTn>
                              </p:par>
                            </p:childTnLst>
                          </p:cTn>
                        </p:par>
                        <p:par>
                          <p:cTn id="16" fill="hold">
                            <p:stCondLst>
                              <p:cond delay="2850"/>
                            </p:stCondLst>
                            <p:childTnLst>
                              <p:par>
                                <p:cTn id="17" presetID="16" presetClass="emph" presetSubtype="0" fill="hold" nodeType="afterEffect">
                                  <p:stCondLst>
                                    <p:cond delay="0"/>
                                  </p:stCondLst>
                                  <p:iterate type="lt">
                                    <p:tmPct val="7000"/>
                                  </p:iterate>
                                  <p:childTnLst>
                                    <p:set>
                                      <p:cBhvr override="childStyle">
                                        <p:cTn id="18" dur="500" fill="hold"/>
                                        <p:tgtEl>
                                          <p:spTgt spid="9">
                                            <p:txEl>
                                              <p:pRg st="1" end="1"/>
                                            </p:txEl>
                                          </p:spTgt>
                                        </p:tgtEl>
                                        <p:attrNameLst>
                                          <p:attrName>style.color</p:attrName>
                                        </p:attrNameLst>
                                      </p:cBhvr>
                                      <p:to>
                                        <p:clrVal>
                                          <a:schemeClr val="folHlink"/>
                                        </p:clrVal>
                                      </p:to>
                                    </p:set>
                                    <p:set>
                                      <p:cBhvr>
                                        <p:cTn id="19" dur="500" fill="hold"/>
                                        <p:tgtEl>
                                          <p:spTgt spid="9">
                                            <p:txEl>
                                              <p:pRg st="1" end="1"/>
                                            </p:txEl>
                                          </p:spTgt>
                                        </p:tgtEl>
                                        <p:attrNameLst>
                                          <p:attrName>fillcolor</p:attrName>
                                        </p:attrNameLst>
                                      </p:cBhvr>
                                      <p:to>
                                        <p:clrVal>
                                          <a:schemeClr val="folHlink"/>
                                        </p:clrVal>
                                      </p:to>
                                    </p:set>
                                    <p:set>
                                      <p:cBhvr>
                                        <p:cTn id="20" dur="500" fill="hold"/>
                                        <p:tgtEl>
                                          <p:spTgt spid="9">
                                            <p:txEl>
                                              <p:pRg st="1" end="1"/>
                                            </p:txEl>
                                          </p:spTgt>
                                        </p:tgtEl>
                                        <p:attrNameLst>
                                          <p:attrName>fill.type</p:attrName>
                                        </p:attrNameLst>
                                      </p:cBhvr>
                                      <p:to>
                                        <p:strVal val="solid"/>
                                      </p:to>
                                    </p:set>
                                  </p:childTnLst>
                                </p:cTn>
                              </p:par>
                            </p:childTnLst>
                          </p:cTn>
                        </p:par>
                        <p:par>
                          <p:cTn id="21" fill="hold">
                            <p:stCondLst>
                              <p:cond delay="4120"/>
                            </p:stCondLst>
                            <p:childTnLst>
                              <p:par>
                                <p:cTn id="22" presetID="42" presetClass="exit" presetSubtype="0" fill="hold" nodeType="afterEffect">
                                  <p:stCondLst>
                                    <p:cond delay="0"/>
                                  </p:stCondLst>
                                  <p:iterate type="lt">
                                    <p:tmPct val="0"/>
                                  </p:iterate>
                                  <p:childTnLst>
                                    <p:animEffect transition="out" filter="fade">
                                      <p:cBhvr>
                                        <p:cTn id="23" dur="4500"/>
                                        <p:tgtEl>
                                          <p:spTgt spid="9">
                                            <p:txEl>
                                              <p:pRg st="0" end="0"/>
                                            </p:txEl>
                                          </p:spTgt>
                                        </p:tgtEl>
                                      </p:cBhvr>
                                    </p:animEffect>
                                    <p:anim calcmode="lin" valueType="num">
                                      <p:cBhvr>
                                        <p:cTn id="24" dur="4500"/>
                                        <p:tgtEl>
                                          <p:spTgt spid="9">
                                            <p:txEl>
                                              <p:pRg st="0" end="0"/>
                                            </p:txEl>
                                          </p:spTgt>
                                        </p:tgtEl>
                                        <p:attrNameLst>
                                          <p:attrName>ppt_x</p:attrName>
                                        </p:attrNameLst>
                                      </p:cBhvr>
                                      <p:tavLst>
                                        <p:tav tm="0">
                                          <p:val>
                                            <p:strVal val="ppt_x"/>
                                          </p:val>
                                        </p:tav>
                                        <p:tav tm="100000">
                                          <p:val>
                                            <p:strVal val="ppt_x"/>
                                          </p:val>
                                        </p:tav>
                                      </p:tavLst>
                                    </p:anim>
                                    <p:anim calcmode="lin" valueType="num">
                                      <p:cBhvr>
                                        <p:cTn id="25" dur="4500"/>
                                        <p:tgtEl>
                                          <p:spTgt spid="9">
                                            <p:txEl>
                                              <p:pRg st="0" end="0"/>
                                            </p:txEl>
                                          </p:spTgt>
                                        </p:tgtEl>
                                        <p:attrNameLst>
                                          <p:attrName>ppt_y</p:attrName>
                                        </p:attrNameLst>
                                      </p:cBhvr>
                                      <p:tavLst>
                                        <p:tav tm="0">
                                          <p:val>
                                            <p:strVal val="ppt_y"/>
                                          </p:val>
                                        </p:tav>
                                        <p:tav tm="100000">
                                          <p:val>
                                            <p:strVal val="ppt_y+.1"/>
                                          </p:val>
                                        </p:tav>
                                      </p:tavLst>
                                    </p:anim>
                                    <p:set>
                                      <p:cBhvr>
                                        <p:cTn id="26" dur="1" fill="hold">
                                          <p:stCondLst>
                                            <p:cond delay="4499"/>
                                          </p:stCondLst>
                                        </p:cTn>
                                        <p:tgtEl>
                                          <p:spTgt spid="9">
                                            <p:txEl>
                                              <p:pRg st="0" end="0"/>
                                            </p:txEl>
                                          </p:spTgt>
                                        </p:tgtEl>
                                        <p:attrNameLst>
                                          <p:attrName>style.visibility</p:attrName>
                                        </p:attrNameLst>
                                      </p:cBhvr>
                                      <p:to>
                                        <p:strVal val="hidden"/>
                                      </p:to>
                                    </p:set>
                                  </p:childTnLst>
                                </p:cTn>
                              </p:par>
                              <p:par>
                                <p:cTn id="27" presetID="42" presetClass="exit" presetSubtype="0" fill="hold" nodeType="withEffect">
                                  <p:stCondLst>
                                    <p:cond delay="0"/>
                                  </p:stCondLst>
                                  <p:iterate type="lt">
                                    <p:tmPct val="0"/>
                                  </p:iterate>
                                  <p:childTnLst>
                                    <p:animEffect transition="out" filter="fade">
                                      <p:cBhvr>
                                        <p:cTn id="28" dur="4500"/>
                                        <p:tgtEl>
                                          <p:spTgt spid="9">
                                            <p:txEl>
                                              <p:pRg st="1" end="1"/>
                                            </p:txEl>
                                          </p:spTgt>
                                        </p:tgtEl>
                                      </p:cBhvr>
                                    </p:animEffect>
                                    <p:anim calcmode="lin" valueType="num">
                                      <p:cBhvr>
                                        <p:cTn id="29" dur="4500"/>
                                        <p:tgtEl>
                                          <p:spTgt spid="9">
                                            <p:txEl>
                                              <p:pRg st="1" end="1"/>
                                            </p:txEl>
                                          </p:spTgt>
                                        </p:tgtEl>
                                        <p:attrNameLst>
                                          <p:attrName>ppt_x</p:attrName>
                                        </p:attrNameLst>
                                      </p:cBhvr>
                                      <p:tavLst>
                                        <p:tav tm="0">
                                          <p:val>
                                            <p:strVal val="ppt_x"/>
                                          </p:val>
                                        </p:tav>
                                        <p:tav tm="100000">
                                          <p:val>
                                            <p:strVal val="ppt_x"/>
                                          </p:val>
                                        </p:tav>
                                      </p:tavLst>
                                    </p:anim>
                                    <p:anim calcmode="lin" valueType="num">
                                      <p:cBhvr>
                                        <p:cTn id="30" dur="4500"/>
                                        <p:tgtEl>
                                          <p:spTgt spid="9">
                                            <p:txEl>
                                              <p:pRg st="1" end="1"/>
                                            </p:txEl>
                                          </p:spTgt>
                                        </p:tgtEl>
                                        <p:attrNameLst>
                                          <p:attrName>ppt_y</p:attrName>
                                        </p:attrNameLst>
                                      </p:cBhvr>
                                      <p:tavLst>
                                        <p:tav tm="0">
                                          <p:val>
                                            <p:strVal val="ppt_y"/>
                                          </p:val>
                                        </p:tav>
                                        <p:tav tm="100000">
                                          <p:val>
                                            <p:strVal val="ppt_y+.1"/>
                                          </p:val>
                                        </p:tav>
                                      </p:tavLst>
                                    </p:anim>
                                    <p:set>
                                      <p:cBhvr>
                                        <p:cTn id="31" dur="1" fill="hold">
                                          <p:stCondLst>
                                            <p:cond delay="4499"/>
                                          </p:stCondLst>
                                        </p:cTn>
                                        <p:tgtEl>
                                          <p:spTgt spid="9">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5C02B8-0E93-0560-8C6C-ED9652368E40}"/>
              </a:ext>
            </a:extLst>
          </p:cNvPr>
          <p:cNvSpPr>
            <a:spLocks noGrp="1"/>
          </p:cNvSpPr>
          <p:nvPr>
            <p:ph type="title"/>
          </p:nvPr>
        </p:nvSpPr>
        <p:spPr/>
        <p:txBody>
          <a:bodyPr/>
          <a:lstStyle/>
          <a:p>
            <a:pPr algn="ctr"/>
            <a:r>
              <a:rPr lang="it-IT" dirty="0">
                <a:solidFill>
                  <a:schemeClr val="bg2">
                    <a:lumMod val="25000"/>
                  </a:schemeClr>
                </a:solidFill>
              </a:rPr>
              <a:t>Ambito di applicazione</a:t>
            </a:r>
          </a:p>
        </p:txBody>
      </p:sp>
      <p:sp>
        <p:nvSpPr>
          <p:cNvPr id="3" name="Segnaposto contenuto 2">
            <a:extLst>
              <a:ext uri="{FF2B5EF4-FFF2-40B4-BE49-F238E27FC236}">
                <a16:creationId xmlns:a16="http://schemas.microsoft.com/office/drawing/2014/main" id="{6FE6A60D-D793-255F-36E6-E9EAD2AAE1C8}"/>
              </a:ext>
            </a:extLst>
          </p:cNvPr>
          <p:cNvSpPr>
            <a:spLocks noGrp="1"/>
          </p:cNvSpPr>
          <p:nvPr>
            <p:ph idx="1"/>
          </p:nvPr>
        </p:nvSpPr>
        <p:spPr/>
        <p:txBody>
          <a:bodyPr>
            <a:normAutofit fontScale="92500" lnSpcReduction="10000"/>
          </a:bodyPr>
          <a:lstStyle/>
          <a:p>
            <a:pPr marL="0" indent="0">
              <a:buNone/>
            </a:pPr>
            <a:r>
              <a:rPr lang="it-IT" dirty="0">
                <a:solidFill>
                  <a:schemeClr val="bg2">
                    <a:lumMod val="25000"/>
                  </a:schemeClr>
                </a:solidFill>
              </a:rPr>
              <a:t>SOGGETTI TENUTI AL RISPETTO DEL CODICE:</a:t>
            </a:r>
          </a:p>
          <a:p>
            <a:pPr marL="0" indent="0" algn="just">
              <a:buNone/>
            </a:pPr>
            <a:r>
              <a:rPr lang="it-IT" dirty="0">
                <a:solidFill>
                  <a:schemeClr val="bg2">
                    <a:lumMod val="25000"/>
                  </a:schemeClr>
                </a:solidFill>
              </a:rPr>
              <a:t>● dipendenti del Comune di San Marzano sul Sarno;</a:t>
            </a:r>
          </a:p>
          <a:p>
            <a:pPr marL="0" indent="0" algn="just">
              <a:buNone/>
            </a:pPr>
            <a:r>
              <a:rPr lang="it-IT" dirty="0">
                <a:solidFill>
                  <a:schemeClr val="bg2">
                    <a:lumMod val="25000"/>
                  </a:schemeClr>
                </a:solidFill>
              </a:rPr>
              <a:t>● collaboratori o consulenti, con qualsiasi tipologia di contratto o incarico e a qualsiasi titolo;</a:t>
            </a:r>
          </a:p>
          <a:p>
            <a:pPr marL="0" indent="0" algn="just">
              <a:buNone/>
            </a:pPr>
            <a:r>
              <a:rPr lang="it-IT" dirty="0">
                <a:solidFill>
                  <a:schemeClr val="bg2">
                    <a:lumMod val="25000"/>
                  </a:schemeClr>
                </a:solidFill>
              </a:rPr>
              <a:t>● titolari di organi e di incarichi negli uffici di diretta collaborazione delle autorità politiche;</a:t>
            </a:r>
          </a:p>
          <a:p>
            <a:pPr marL="0" indent="0" algn="just">
              <a:buNone/>
            </a:pPr>
            <a:r>
              <a:rPr lang="it-IT" dirty="0">
                <a:solidFill>
                  <a:schemeClr val="bg2">
                    <a:lumMod val="25000"/>
                  </a:schemeClr>
                </a:solidFill>
              </a:rPr>
              <a:t>● collaboratori a qualsiasi titolo di imprese fornitrici di beni o servizi e che realizzano opere in favore dell’Amministrazione o comunque svolgono attività per l’Ente.</a:t>
            </a:r>
          </a:p>
        </p:txBody>
      </p:sp>
      <p:sp>
        <p:nvSpPr>
          <p:cNvPr id="4" name="Segnaposto numero diapositiva 3">
            <a:extLst>
              <a:ext uri="{FF2B5EF4-FFF2-40B4-BE49-F238E27FC236}">
                <a16:creationId xmlns:a16="http://schemas.microsoft.com/office/drawing/2014/main" id="{507665EF-CEC6-EE06-C1E0-316B2AB8A262}"/>
              </a:ext>
            </a:extLst>
          </p:cNvPr>
          <p:cNvSpPr>
            <a:spLocks noGrp="1"/>
          </p:cNvSpPr>
          <p:nvPr>
            <p:ph type="sldNum" sz="quarter" idx="12"/>
          </p:nvPr>
        </p:nvSpPr>
        <p:spPr/>
        <p:txBody>
          <a:bodyPr/>
          <a:lstStyle/>
          <a:p>
            <a:fld id="{73B850FF-6169-4056-8077-06FFA93A5366}" type="slidenum">
              <a:rPr lang="en-US" smtClean="0"/>
              <a:t>4</a:t>
            </a:fld>
            <a:endParaRPr lang="en-US"/>
          </a:p>
        </p:txBody>
      </p:sp>
    </p:spTree>
    <p:extLst>
      <p:ext uri="{BB962C8B-B14F-4D97-AF65-F5344CB8AC3E}">
        <p14:creationId xmlns:p14="http://schemas.microsoft.com/office/powerpoint/2010/main" val="241752250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8C0191-55C0-8CC8-4B8F-7DF02839908D}"/>
              </a:ext>
            </a:extLst>
          </p:cNvPr>
          <p:cNvSpPr>
            <a:spLocks noGrp="1"/>
          </p:cNvSpPr>
          <p:nvPr>
            <p:ph type="title"/>
          </p:nvPr>
        </p:nvSpPr>
        <p:spPr/>
        <p:txBody>
          <a:bodyPr/>
          <a:lstStyle/>
          <a:p>
            <a:pPr algn="ctr"/>
            <a:r>
              <a:rPr lang="it-IT" dirty="0">
                <a:solidFill>
                  <a:schemeClr val="bg2">
                    <a:lumMod val="25000"/>
                  </a:schemeClr>
                </a:solidFill>
              </a:rPr>
              <a:t>Principi generali</a:t>
            </a:r>
          </a:p>
        </p:txBody>
      </p:sp>
      <p:sp>
        <p:nvSpPr>
          <p:cNvPr id="3" name="Segnaposto contenuto 2">
            <a:extLst>
              <a:ext uri="{FF2B5EF4-FFF2-40B4-BE49-F238E27FC236}">
                <a16:creationId xmlns:a16="http://schemas.microsoft.com/office/drawing/2014/main" id="{5DE5C306-DE82-492C-D00B-8253F5D3AF18}"/>
              </a:ext>
            </a:extLst>
          </p:cNvPr>
          <p:cNvSpPr>
            <a:spLocks noGrp="1"/>
          </p:cNvSpPr>
          <p:nvPr>
            <p:ph idx="1"/>
          </p:nvPr>
        </p:nvSpPr>
        <p:spPr>
          <a:xfrm>
            <a:off x="838200" y="1600200"/>
            <a:ext cx="10515600" cy="4892675"/>
          </a:xfrm>
        </p:spPr>
        <p:txBody>
          <a:bodyPr>
            <a:normAutofit fontScale="70000" lnSpcReduction="20000"/>
          </a:bodyPr>
          <a:lstStyle/>
          <a:p>
            <a:pPr marL="0" indent="0" algn="just">
              <a:buNone/>
            </a:pPr>
            <a:r>
              <a:rPr lang="it-IT" dirty="0">
                <a:solidFill>
                  <a:schemeClr val="bg2">
                    <a:lumMod val="25000"/>
                  </a:schemeClr>
                </a:solidFill>
              </a:rPr>
              <a:t>1. Il dipendente osserva la Costituzione, servendo la Nazione con disciplina ed onore e conformando la propria condotta ai principi di buon andamento e imparzialità dell’azione amministrativa. </a:t>
            </a:r>
          </a:p>
          <a:p>
            <a:pPr marL="0" indent="0" algn="just">
              <a:buNone/>
            </a:pPr>
            <a:r>
              <a:rPr lang="it-IT" dirty="0">
                <a:solidFill>
                  <a:schemeClr val="bg2">
                    <a:lumMod val="25000"/>
                  </a:schemeClr>
                </a:solidFill>
              </a:rPr>
              <a:t>2. Il dipendente rispetta altresì i principi di integrità, correttezza, buona fede, proporzionalità, obiettività, trasparenza, equità e ragionevolezza. </a:t>
            </a:r>
          </a:p>
          <a:p>
            <a:pPr marL="0" indent="0" algn="just">
              <a:buNone/>
            </a:pPr>
            <a:r>
              <a:rPr lang="it-IT" dirty="0">
                <a:solidFill>
                  <a:schemeClr val="bg2">
                    <a:lumMod val="25000"/>
                  </a:schemeClr>
                </a:solidFill>
              </a:rPr>
              <a:t>3. Il dipendente non usa a fini privati le informazioni di cui dispone per ragioni di ufficio. Prerogative e poteri pubblici sono esercitati unicamente per le finalità di interesse generale per le quali sono stati conferiti. </a:t>
            </a:r>
          </a:p>
          <a:p>
            <a:pPr marL="0" indent="0" algn="just">
              <a:buNone/>
            </a:pPr>
            <a:r>
              <a:rPr lang="it-IT" dirty="0">
                <a:solidFill>
                  <a:schemeClr val="bg2">
                    <a:lumMod val="25000"/>
                  </a:schemeClr>
                </a:solidFill>
              </a:rPr>
              <a:t>4. Il dipendente esercita i propri compiti orientando l’azione amministrativa alla massima economicità, efficienza ed efficacia. </a:t>
            </a:r>
          </a:p>
          <a:p>
            <a:pPr marL="0" indent="0" algn="just">
              <a:buNone/>
            </a:pPr>
            <a:r>
              <a:rPr lang="it-IT" dirty="0">
                <a:solidFill>
                  <a:schemeClr val="bg2">
                    <a:lumMod val="25000"/>
                  </a:schemeClr>
                </a:solidFill>
              </a:rPr>
              <a:t>5. Nei rapporti con i destinatari dell’azione amministrativa, il dipendente assicura la piena parità di trattamento a parità di condizioni, astenendosi, altresì, da azioni arbitrarie </a:t>
            </a:r>
          </a:p>
          <a:p>
            <a:pPr marL="0" indent="0" algn="just">
              <a:buNone/>
            </a:pPr>
            <a:r>
              <a:rPr lang="it-IT" dirty="0">
                <a:solidFill>
                  <a:schemeClr val="bg2">
                    <a:lumMod val="25000"/>
                  </a:schemeClr>
                </a:solidFill>
              </a:rPr>
              <a:t>6. Il dipendente dimostra la massima disponibilità e collaborazione nei rapporti con le altre pubbliche amministrazioni</a:t>
            </a:r>
          </a:p>
        </p:txBody>
      </p:sp>
      <p:sp>
        <p:nvSpPr>
          <p:cNvPr id="4" name="Segnaposto numero diapositiva 3">
            <a:extLst>
              <a:ext uri="{FF2B5EF4-FFF2-40B4-BE49-F238E27FC236}">
                <a16:creationId xmlns:a16="http://schemas.microsoft.com/office/drawing/2014/main" id="{53FBBF9F-7D18-7E67-ECBD-DD551D52EF89}"/>
              </a:ext>
            </a:extLst>
          </p:cNvPr>
          <p:cNvSpPr>
            <a:spLocks noGrp="1"/>
          </p:cNvSpPr>
          <p:nvPr>
            <p:ph type="sldNum" sz="quarter" idx="12"/>
          </p:nvPr>
        </p:nvSpPr>
        <p:spPr/>
        <p:txBody>
          <a:bodyPr/>
          <a:lstStyle/>
          <a:p>
            <a:fld id="{73B850FF-6169-4056-8077-06FFA93A5366}" type="slidenum">
              <a:rPr lang="en-US" sz="1800" smtClean="0"/>
              <a:t>5</a:t>
            </a:fld>
            <a:endParaRPr lang="en-US" sz="1800" dirty="0"/>
          </a:p>
        </p:txBody>
      </p:sp>
    </p:spTree>
    <p:extLst>
      <p:ext uri="{BB962C8B-B14F-4D97-AF65-F5344CB8AC3E}">
        <p14:creationId xmlns:p14="http://schemas.microsoft.com/office/powerpoint/2010/main" val="398259221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53" presetClass="exit" presetSubtype="32" fill="hold" grpId="0" nodeType="afterEffect">
                                  <p:stCondLst>
                                    <p:cond delay="0"/>
                                  </p:stCondLst>
                                  <p:childTnLst>
                                    <p:anim calcmode="lin" valueType="num">
                                      <p:cBhvr>
                                        <p:cTn id="47" dur="500"/>
                                        <p:tgtEl>
                                          <p:spTgt spid="4"/>
                                        </p:tgtEl>
                                        <p:attrNameLst>
                                          <p:attrName>ppt_w</p:attrName>
                                        </p:attrNameLst>
                                      </p:cBhvr>
                                      <p:tavLst>
                                        <p:tav tm="0">
                                          <p:val>
                                            <p:strVal val="ppt_w"/>
                                          </p:val>
                                        </p:tav>
                                        <p:tav tm="100000">
                                          <p:val>
                                            <p:fltVal val="0"/>
                                          </p:val>
                                        </p:tav>
                                      </p:tavLst>
                                    </p:anim>
                                    <p:anim calcmode="lin" valueType="num">
                                      <p:cBhvr>
                                        <p:cTn id="48" dur="500"/>
                                        <p:tgtEl>
                                          <p:spTgt spid="4"/>
                                        </p:tgtEl>
                                        <p:attrNameLst>
                                          <p:attrName>ppt_h</p:attrName>
                                        </p:attrNameLst>
                                      </p:cBhvr>
                                      <p:tavLst>
                                        <p:tav tm="0">
                                          <p:val>
                                            <p:strVal val="ppt_h"/>
                                          </p:val>
                                        </p:tav>
                                        <p:tav tm="100000">
                                          <p:val>
                                            <p:fltVal val="0"/>
                                          </p:val>
                                        </p:tav>
                                      </p:tavLst>
                                    </p:anim>
                                    <p:animEffect transition="out" filter="fad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27DE7C-34A1-0F7C-EFE3-B797C3FB85FB}"/>
              </a:ext>
            </a:extLst>
          </p:cNvPr>
          <p:cNvSpPr>
            <a:spLocks noGrp="1"/>
          </p:cNvSpPr>
          <p:nvPr>
            <p:ph type="title"/>
          </p:nvPr>
        </p:nvSpPr>
        <p:spPr/>
        <p:txBody>
          <a:bodyPr>
            <a:normAutofit fontScale="90000"/>
          </a:bodyPr>
          <a:lstStyle/>
          <a:p>
            <a:pPr algn="ctr"/>
            <a:r>
              <a:rPr lang="it-IT" dirty="0">
                <a:solidFill>
                  <a:schemeClr val="bg2">
                    <a:lumMod val="25000"/>
                  </a:schemeClr>
                </a:solidFill>
              </a:rPr>
              <a:t>Regali compensi ed altre utilità </a:t>
            </a:r>
            <a:br>
              <a:rPr lang="it-IT" dirty="0">
                <a:solidFill>
                  <a:schemeClr val="bg2">
                    <a:lumMod val="25000"/>
                  </a:schemeClr>
                </a:solidFill>
              </a:rPr>
            </a:br>
            <a:r>
              <a:rPr lang="it-IT" dirty="0">
                <a:solidFill>
                  <a:schemeClr val="bg2">
                    <a:lumMod val="25000"/>
                  </a:schemeClr>
                </a:solidFill>
              </a:rPr>
              <a:t>(Art. 4)</a:t>
            </a:r>
          </a:p>
        </p:txBody>
      </p:sp>
      <p:sp>
        <p:nvSpPr>
          <p:cNvPr id="3" name="Segnaposto contenuto 2">
            <a:extLst>
              <a:ext uri="{FF2B5EF4-FFF2-40B4-BE49-F238E27FC236}">
                <a16:creationId xmlns:a16="http://schemas.microsoft.com/office/drawing/2014/main" id="{A5CC6E69-968A-B0D4-EE0C-25A407D824A9}"/>
              </a:ext>
            </a:extLst>
          </p:cNvPr>
          <p:cNvSpPr>
            <a:spLocks noGrp="1"/>
          </p:cNvSpPr>
          <p:nvPr>
            <p:ph idx="1"/>
          </p:nvPr>
        </p:nvSpPr>
        <p:spPr/>
        <p:txBody>
          <a:bodyPr>
            <a:normAutofit fontScale="70000" lnSpcReduction="20000"/>
          </a:bodyPr>
          <a:lstStyle/>
          <a:p>
            <a:pPr marL="0" indent="0" algn="just">
              <a:buNone/>
            </a:pPr>
            <a:r>
              <a:rPr lang="it-IT" dirty="0">
                <a:solidFill>
                  <a:schemeClr val="bg2">
                    <a:lumMod val="25000"/>
                  </a:schemeClr>
                </a:solidFill>
              </a:rPr>
              <a:t>● Divieto di chiedere o accettare, per sé o per altri, o comunque di incentivare, regali o altre utilità quale corrispettivo per compiere o per aver compiuto un atto d’ufficio, nell’esercizio delle proprie funzioni, con particolare riferimento ai soggetti che potrebbero trarre benefici da decisioni o attività inerenti al proprio operato, né da soggetti nei cui confronti svolga attività o potestà proprie dell’ufficio ricoperto;</a:t>
            </a:r>
          </a:p>
          <a:p>
            <a:pPr marL="0" indent="0" algn="just">
              <a:buNone/>
            </a:pPr>
            <a:r>
              <a:rPr lang="it-IT" dirty="0">
                <a:solidFill>
                  <a:schemeClr val="bg2">
                    <a:lumMod val="25000"/>
                  </a:schemeClr>
                </a:solidFill>
              </a:rPr>
              <a:t>● soglia regali di modico valore: € 20,00;</a:t>
            </a:r>
          </a:p>
          <a:p>
            <a:pPr marL="0" indent="0" algn="just">
              <a:buNone/>
            </a:pPr>
            <a:r>
              <a:rPr lang="it-IT" dirty="0">
                <a:solidFill>
                  <a:schemeClr val="bg2">
                    <a:lumMod val="25000"/>
                  </a:schemeClr>
                </a:solidFill>
              </a:rPr>
              <a:t>● divieto di accettare regali o altre utilità per un valore economico complessivo superiore a € 150,00 nell'arco di 12 mesi;</a:t>
            </a:r>
          </a:p>
          <a:p>
            <a:pPr marL="0" indent="0" algn="just">
              <a:buNone/>
            </a:pPr>
            <a:r>
              <a:rPr lang="it-IT" dirty="0">
                <a:solidFill>
                  <a:schemeClr val="bg2">
                    <a:lumMod val="25000"/>
                  </a:schemeClr>
                </a:solidFill>
              </a:rPr>
              <a:t>● divieto di ricevere incarichi di collaborazione da soggetti privati che abbiano, o abbiano avuto nel biennio precedente, un interesse economico significativo in decisioni o attività inerenti all'ufficio di appartenenza.</a:t>
            </a:r>
          </a:p>
          <a:p>
            <a:pPr marL="0" indent="0" algn="just">
              <a:buNone/>
            </a:pPr>
            <a:r>
              <a:rPr lang="it-IT" dirty="0">
                <a:solidFill>
                  <a:schemeClr val="bg2">
                    <a:lumMod val="25000"/>
                  </a:schemeClr>
                </a:solidFill>
              </a:rPr>
              <a:t>L’articolo delinea i comportamenti da adottare in caso di superamento di tale valore soglia.</a:t>
            </a:r>
          </a:p>
        </p:txBody>
      </p:sp>
      <p:sp>
        <p:nvSpPr>
          <p:cNvPr id="4" name="Segnaposto numero diapositiva 3">
            <a:extLst>
              <a:ext uri="{FF2B5EF4-FFF2-40B4-BE49-F238E27FC236}">
                <a16:creationId xmlns:a16="http://schemas.microsoft.com/office/drawing/2014/main" id="{46487A09-7E89-804A-41EB-BBC681893DB6}"/>
              </a:ext>
            </a:extLst>
          </p:cNvPr>
          <p:cNvSpPr>
            <a:spLocks noGrp="1"/>
          </p:cNvSpPr>
          <p:nvPr>
            <p:ph type="sldNum" sz="quarter" idx="12"/>
          </p:nvPr>
        </p:nvSpPr>
        <p:spPr/>
        <p:txBody>
          <a:bodyPr/>
          <a:lstStyle/>
          <a:p>
            <a:fld id="{73B850FF-6169-4056-8077-06FFA93A5366}" type="slidenum">
              <a:rPr lang="en-US" smtClean="0"/>
              <a:t>6</a:t>
            </a:fld>
            <a:endParaRPr lang="en-US"/>
          </a:p>
        </p:txBody>
      </p:sp>
    </p:spTree>
    <p:extLst>
      <p:ext uri="{BB962C8B-B14F-4D97-AF65-F5344CB8AC3E}">
        <p14:creationId xmlns:p14="http://schemas.microsoft.com/office/powerpoint/2010/main" val="380500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iterate type="lt">
                                    <p:tmPct val="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iterate type="lt">
                                    <p:tmPct val="0"/>
                                  </p:iterate>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iterate type="lt">
                                    <p:tmPct val="0"/>
                                  </p:iterate>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iterate type="lt">
                                    <p:tmPct val="0"/>
                                  </p:iterate>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B9B926-918E-0FBD-2940-264721BCF439}"/>
              </a:ext>
            </a:extLst>
          </p:cNvPr>
          <p:cNvSpPr>
            <a:spLocks noGrp="1"/>
          </p:cNvSpPr>
          <p:nvPr>
            <p:ph type="title"/>
          </p:nvPr>
        </p:nvSpPr>
        <p:spPr/>
        <p:txBody>
          <a:bodyPr/>
          <a:lstStyle/>
          <a:p>
            <a:pPr algn="ctr"/>
            <a:r>
              <a:rPr lang="it-IT" dirty="0"/>
              <a:t>Incarichi di collaborazione (art. 4)</a:t>
            </a:r>
          </a:p>
        </p:txBody>
      </p:sp>
      <p:sp>
        <p:nvSpPr>
          <p:cNvPr id="3" name="Segnaposto contenuto 2">
            <a:extLst>
              <a:ext uri="{FF2B5EF4-FFF2-40B4-BE49-F238E27FC236}">
                <a16:creationId xmlns:a16="http://schemas.microsoft.com/office/drawing/2014/main" id="{7D1F232C-0164-77E5-B8D2-A2C4B39A256E}"/>
              </a:ext>
            </a:extLst>
          </p:cNvPr>
          <p:cNvSpPr>
            <a:spLocks noGrp="1"/>
          </p:cNvSpPr>
          <p:nvPr>
            <p:ph idx="1"/>
          </p:nvPr>
        </p:nvSpPr>
        <p:spPr/>
        <p:txBody>
          <a:bodyPr/>
          <a:lstStyle/>
          <a:p>
            <a:pPr marL="0" indent="0" algn="ctr">
              <a:buNone/>
            </a:pPr>
            <a:r>
              <a:rPr lang="it-IT" b="1" dirty="0"/>
              <a:t>E' VIETATO </a:t>
            </a:r>
          </a:p>
          <a:p>
            <a:pPr marL="0" indent="0" algn="ctr">
              <a:lnSpc>
                <a:spcPct val="150000"/>
              </a:lnSpc>
              <a:buNone/>
            </a:pPr>
            <a:r>
              <a:rPr lang="it-IT" b="1" dirty="0"/>
              <a:t>accettare incarichi di collaborazione da soggetti privati che abbiano - o abbiano avuto - nel biennio precedente, un interesse economico significativo in decisioni o attività inerenti all’Ufficio di appartenenza.</a:t>
            </a:r>
          </a:p>
        </p:txBody>
      </p:sp>
      <p:sp>
        <p:nvSpPr>
          <p:cNvPr id="4" name="Segnaposto numero diapositiva 3">
            <a:extLst>
              <a:ext uri="{FF2B5EF4-FFF2-40B4-BE49-F238E27FC236}">
                <a16:creationId xmlns:a16="http://schemas.microsoft.com/office/drawing/2014/main" id="{3BADA5E1-1F51-1E2D-4383-106CCB8217ED}"/>
              </a:ext>
            </a:extLst>
          </p:cNvPr>
          <p:cNvSpPr>
            <a:spLocks noGrp="1"/>
          </p:cNvSpPr>
          <p:nvPr>
            <p:ph type="sldNum" sz="quarter" idx="12"/>
          </p:nvPr>
        </p:nvSpPr>
        <p:spPr/>
        <p:txBody>
          <a:bodyPr/>
          <a:lstStyle/>
          <a:p>
            <a:fld id="{73B850FF-6169-4056-8077-06FFA93A5366}" type="slidenum">
              <a:rPr lang="en-US" smtClean="0"/>
              <a:t>7</a:t>
            </a:fld>
            <a:endParaRPr lang="en-US"/>
          </a:p>
        </p:txBody>
      </p:sp>
    </p:spTree>
    <p:extLst>
      <p:ext uri="{BB962C8B-B14F-4D97-AF65-F5344CB8AC3E}">
        <p14:creationId xmlns:p14="http://schemas.microsoft.com/office/powerpoint/2010/main" val="10663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1300"/>
                                        <p:tgtEl>
                                          <p:spTgt spid="2"/>
                                        </p:tgtEl>
                                        <p:attrNameLst>
                                          <p:attrName>style.fontWeight</p:attrName>
                                        </p:attrNameLst>
                                      </p:cBhvr>
                                      <p:to>
                                        <p:strVal val="bold"/>
                                      </p:to>
                                    </p:set>
                                  </p:childTnLst>
                                </p:cTn>
                              </p:par>
                            </p:childTnLst>
                          </p:cTn>
                        </p:par>
                        <p:par>
                          <p:cTn id="7" fill="hold">
                            <p:stCondLst>
                              <p:cond delay="2075"/>
                            </p:stCondLst>
                            <p:childTnLst>
                              <p:par>
                                <p:cTn id="8" presetID="3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3" dur="1000"/>
                                        <p:tgtEl>
                                          <p:spTgt spid="3">
                                            <p:txEl>
                                              <p:pRg st="0" end="0"/>
                                            </p:txEl>
                                          </p:spTgt>
                                        </p:tgtEl>
                                      </p:cBhvr>
                                    </p:animEffect>
                                  </p:childTnLst>
                                </p:cTn>
                              </p:par>
                            </p:childTnLst>
                          </p:cTn>
                        </p:par>
                        <p:par>
                          <p:cTn id="14" fill="hold">
                            <p:stCondLst>
                              <p:cond delay="3075"/>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02911E-3D73-DC01-D8FC-DDAF17E77C4B}"/>
              </a:ext>
            </a:extLst>
          </p:cNvPr>
          <p:cNvSpPr>
            <a:spLocks noGrp="1"/>
          </p:cNvSpPr>
          <p:nvPr>
            <p:ph type="title"/>
          </p:nvPr>
        </p:nvSpPr>
        <p:spPr/>
        <p:txBody>
          <a:bodyPr>
            <a:normAutofit fontScale="90000"/>
          </a:bodyPr>
          <a:lstStyle/>
          <a:p>
            <a:pPr algn="ctr"/>
            <a:r>
              <a:rPr lang="it-IT" dirty="0"/>
              <a:t>PARTECIPAZIONE AD ASSOCIAZIONI E ORGANIZZAZIONI (Art. 5)</a:t>
            </a:r>
          </a:p>
        </p:txBody>
      </p:sp>
      <p:sp>
        <p:nvSpPr>
          <p:cNvPr id="3" name="Segnaposto contenuto 2">
            <a:extLst>
              <a:ext uri="{FF2B5EF4-FFF2-40B4-BE49-F238E27FC236}">
                <a16:creationId xmlns:a16="http://schemas.microsoft.com/office/drawing/2014/main" id="{25E59E39-6CEB-BBDB-6148-0C3F12147DB7}"/>
              </a:ext>
            </a:extLst>
          </p:cNvPr>
          <p:cNvSpPr>
            <a:spLocks noGrp="1"/>
          </p:cNvSpPr>
          <p:nvPr>
            <p:ph idx="1"/>
          </p:nvPr>
        </p:nvSpPr>
        <p:spPr/>
        <p:txBody>
          <a:bodyPr>
            <a:normAutofit fontScale="77500" lnSpcReduction="20000"/>
          </a:bodyPr>
          <a:lstStyle/>
          <a:p>
            <a:pPr marL="0" indent="0" algn="ctr">
              <a:buNone/>
            </a:pPr>
            <a:r>
              <a:rPr lang="it-IT" b="1" dirty="0"/>
              <a:t>OBBLIGO DI COMUNICAZIONE</a:t>
            </a:r>
            <a:r>
              <a:rPr lang="it-IT" dirty="0"/>
              <a:t> </a:t>
            </a:r>
            <a:r>
              <a:rPr lang="it-IT" b="1" dirty="0"/>
              <a:t>ENTRO 30 GIORNI</a:t>
            </a:r>
          </a:p>
          <a:p>
            <a:pPr marL="0" indent="0" algn="ctr">
              <a:buNone/>
            </a:pPr>
            <a:r>
              <a:rPr lang="it-IT" dirty="0"/>
              <a:t>al proprio Responsabile nel caso di adesione, o di recesso, ad associazioni od organizzazioni i cui ambiti di interessi potrebbero interferire con lo svolgimento dell’attività dell’ufficio</a:t>
            </a:r>
          </a:p>
          <a:p>
            <a:pPr marL="0" indent="0" algn="ctr">
              <a:buNone/>
            </a:pPr>
            <a:endParaRPr lang="it-IT" dirty="0"/>
          </a:p>
          <a:p>
            <a:pPr marL="0" indent="0" algn="ctr">
              <a:buNone/>
            </a:pPr>
            <a:r>
              <a:rPr lang="it-IT" b="1" dirty="0"/>
              <a:t>OBBLIGO DI COMUNICAZIONE  IMMEDIATA</a:t>
            </a:r>
          </a:p>
          <a:p>
            <a:pPr marL="0" indent="0" algn="ctr">
              <a:buNone/>
            </a:pPr>
            <a:r>
              <a:rPr lang="it-IT" dirty="0"/>
              <a:t>In caso di adesione o appartenenza ad associazioni od organizzazioni, in caso di assegnazione di responsabilità di procedimento, rispetto alle quali detta adesione o appartenenza possa generare situazioni di conflitto, anche potenziale, di interessi.</a:t>
            </a:r>
          </a:p>
          <a:p>
            <a:pPr marL="0" indent="0" algn="ctr">
              <a:buNone/>
            </a:pPr>
            <a:r>
              <a:rPr lang="it-IT" u="sng" dirty="0"/>
              <a:t>Da tale obbligo sono sottratte le adesioni a partiti ed organizzazioni sindacali</a:t>
            </a:r>
            <a:r>
              <a:rPr lang="it-IT" dirty="0"/>
              <a:t>.</a:t>
            </a:r>
          </a:p>
        </p:txBody>
      </p:sp>
      <p:sp>
        <p:nvSpPr>
          <p:cNvPr id="4" name="Segnaposto numero diapositiva 3">
            <a:extLst>
              <a:ext uri="{FF2B5EF4-FFF2-40B4-BE49-F238E27FC236}">
                <a16:creationId xmlns:a16="http://schemas.microsoft.com/office/drawing/2014/main" id="{7772865F-669E-324A-2FE5-5FFD14BC9545}"/>
              </a:ext>
            </a:extLst>
          </p:cNvPr>
          <p:cNvSpPr>
            <a:spLocks noGrp="1"/>
          </p:cNvSpPr>
          <p:nvPr>
            <p:ph type="sldNum" sz="quarter" idx="12"/>
          </p:nvPr>
        </p:nvSpPr>
        <p:spPr/>
        <p:txBody>
          <a:bodyPr/>
          <a:lstStyle/>
          <a:p>
            <a:fld id="{73B850FF-6169-4056-8077-06FFA93A5366}" type="slidenum">
              <a:rPr lang="en-US" sz="2000" smtClean="0"/>
              <a:t>8</a:t>
            </a:fld>
            <a:endParaRPr lang="en-US" sz="2000" dirty="0"/>
          </a:p>
        </p:txBody>
      </p:sp>
    </p:spTree>
    <p:extLst>
      <p:ext uri="{BB962C8B-B14F-4D97-AF65-F5344CB8AC3E}">
        <p14:creationId xmlns:p14="http://schemas.microsoft.com/office/powerpoint/2010/main" val="302256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900" fill="hold"/>
                                        <p:tgtEl>
                                          <p:spTgt spid="2"/>
                                        </p:tgtEl>
                                        <p:attrNameLst>
                                          <p:attrName>ppt_w</p:attrName>
                                        </p:attrNameLst>
                                      </p:cBhvr>
                                      <p:tavLst>
                                        <p:tav tm="0">
                                          <p:val>
                                            <p:fltVal val="0"/>
                                          </p:val>
                                        </p:tav>
                                        <p:tav tm="100000">
                                          <p:val>
                                            <p:strVal val="#ppt_w"/>
                                          </p:val>
                                        </p:tav>
                                      </p:tavLst>
                                    </p:anim>
                                    <p:anim calcmode="lin" valueType="num">
                                      <p:cBhvr>
                                        <p:cTn id="8" dur="900" fill="hold"/>
                                        <p:tgtEl>
                                          <p:spTgt spid="2"/>
                                        </p:tgtEl>
                                        <p:attrNameLst>
                                          <p:attrName>ppt_h</p:attrName>
                                        </p:attrNameLst>
                                      </p:cBhvr>
                                      <p:tavLst>
                                        <p:tav tm="0">
                                          <p:val>
                                            <p:fltVal val="0"/>
                                          </p:val>
                                        </p:tav>
                                        <p:tav tm="100000">
                                          <p:val>
                                            <p:strVal val="#ppt_h"/>
                                          </p:val>
                                        </p:tav>
                                      </p:tavLst>
                                    </p:anim>
                                    <p:animEffect transition="in" filter="fade">
                                      <p:cBhvr>
                                        <p:cTn id="9" dur="900"/>
                                        <p:tgtEl>
                                          <p:spTgt spid="2"/>
                                        </p:tgtEl>
                                      </p:cBhvr>
                                    </p:animEffect>
                                  </p:childTnLst>
                                </p:cTn>
                              </p:par>
                            </p:childTnLst>
                          </p:cTn>
                        </p:par>
                        <p:par>
                          <p:cTn id="10" fill="hold">
                            <p:stCondLst>
                              <p:cond delay="900"/>
                            </p:stCondLst>
                            <p:childTnLst>
                              <p:par>
                                <p:cTn id="11" presetID="16" presetClass="entr" presetSubtype="2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1100"/>
                                        <p:tgtEl>
                                          <p:spTgt spid="3">
                                            <p:txEl>
                                              <p:pRg st="0" end="0"/>
                                            </p:txEl>
                                          </p:spTgt>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1100"/>
                                        <p:tgtEl>
                                          <p:spTgt spid="3">
                                            <p:txEl>
                                              <p:pRg st="1" end="1"/>
                                            </p:txEl>
                                          </p:spTgt>
                                        </p:tgtEl>
                                      </p:cBhvr>
                                    </p:animEffect>
                                  </p:childTnLst>
                                </p:cTn>
                              </p:par>
                            </p:childTnLst>
                          </p:cTn>
                        </p:par>
                        <p:par>
                          <p:cTn id="18" fill="hold">
                            <p:stCondLst>
                              <p:cond delay="3100"/>
                            </p:stCondLst>
                            <p:childTnLst>
                              <p:par>
                                <p:cTn id="19" presetID="16" presetClass="entr" presetSubtype="21"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1100"/>
                                        <p:tgtEl>
                                          <p:spTgt spid="3">
                                            <p:txEl>
                                              <p:pRg st="3" end="3"/>
                                            </p:txEl>
                                          </p:spTgt>
                                        </p:tgtEl>
                                      </p:cBhvr>
                                    </p:animEffect>
                                  </p:childTnLst>
                                </p:cTn>
                              </p:par>
                            </p:childTnLst>
                          </p:cTn>
                        </p:par>
                        <p:par>
                          <p:cTn id="22" fill="hold">
                            <p:stCondLst>
                              <p:cond delay="4200"/>
                            </p:stCondLst>
                            <p:childTnLst>
                              <p:par>
                                <p:cTn id="23" presetID="16" presetClass="entr" presetSubtype="21"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1000"/>
                                        <p:tgtEl>
                                          <p:spTgt spid="3">
                                            <p:txEl>
                                              <p:pRg st="4" end="4"/>
                                            </p:txEl>
                                          </p:spTgt>
                                        </p:tgtEl>
                                      </p:cBhvr>
                                    </p:animEffect>
                                  </p:childTnLst>
                                </p:cTn>
                              </p:par>
                            </p:childTnLst>
                          </p:cTn>
                        </p:par>
                        <p:par>
                          <p:cTn id="26" fill="hold">
                            <p:stCondLst>
                              <p:cond delay="5200"/>
                            </p:stCondLst>
                            <p:childTnLst>
                              <p:par>
                                <p:cTn id="27" presetID="16" presetClass="entr" presetSubtype="21"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13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53EB7F-DDA3-2D03-BFE6-8E6BF5CBDF2C}"/>
              </a:ext>
            </a:extLst>
          </p:cNvPr>
          <p:cNvSpPr>
            <a:spLocks noGrp="1"/>
          </p:cNvSpPr>
          <p:nvPr>
            <p:ph type="title"/>
          </p:nvPr>
        </p:nvSpPr>
        <p:spPr>
          <a:xfrm>
            <a:off x="838200" y="500062"/>
            <a:ext cx="10515600" cy="1325563"/>
          </a:xfrm>
        </p:spPr>
        <p:txBody>
          <a:bodyPr>
            <a:normAutofit fontScale="90000"/>
          </a:bodyPr>
          <a:lstStyle/>
          <a:p>
            <a:pPr algn="ctr"/>
            <a:r>
              <a:rPr lang="it-IT" dirty="0"/>
              <a:t>COMUNICAZIONE DEGLI INTERESSI FINANZIARI E CONFLITTI DI INTERESSE (Art. 6)</a:t>
            </a:r>
          </a:p>
        </p:txBody>
      </p:sp>
      <p:sp>
        <p:nvSpPr>
          <p:cNvPr id="3" name="Segnaposto contenuto 2">
            <a:extLst>
              <a:ext uri="{FF2B5EF4-FFF2-40B4-BE49-F238E27FC236}">
                <a16:creationId xmlns:a16="http://schemas.microsoft.com/office/drawing/2014/main" id="{156F7B08-F7D2-9407-334A-07E573CD0B12}"/>
              </a:ext>
            </a:extLst>
          </p:cNvPr>
          <p:cNvSpPr>
            <a:spLocks noGrp="1"/>
          </p:cNvSpPr>
          <p:nvPr>
            <p:ph idx="1"/>
          </p:nvPr>
        </p:nvSpPr>
        <p:spPr/>
        <p:txBody>
          <a:bodyPr>
            <a:normAutofit lnSpcReduction="10000"/>
          </a:bodyPr>
          <a:lstStyle/>
          <a:p>
            <a:pPr marL="0" indent="0" algn="ctr">
              <a:buNone/>
            </a:pPr>
            <a:endParaRPr lang="it-IT" dirty="0"/>
          </a:p>
          <a:p>
            <a:pPr marL="0" indent="0" algn="ctr">
              <a:buNone/>
            </a:pPr>
            <a:r>
              <a:rPr lang="it-IT" dirty="0"/>
              <a:t>OBBLIGO</a:t>
            </a:r>
          </a:p>
          <a:p>
            <a:pPr marL="0" indent="0" algn="ctr">
              <a:buNone/>
            </a:pPr>
            <a:r>
              <a:rPr lang="it-IT" dirty="0"/>
              <a:t>il dipendente, all'atto dell'assegnazione all'ufficio, informa per iscritto il proprio dirigente di tutti i rapporti, diretti o indiretti, di collaborazione con soggetti privati in qualunque modo retribuiti che lo stesso abbia o abbia avuto negli ultimi tre anni.</a:t>
            </a:r>
          </a:p>
          <a:p>
            <a:pPr marL="0" indent="0" algn="ctr">
              <a:buNone/>
            </a:pPr>
            <a:r>
              <a:rPr lang="it-IT" dirty="0"/>
              <a:t>Il Responsabile ha il dovere di vigilare sul rispetto delle regole in materia di incompatibilità, cumulo di impieghi ed incarichi di lavoro da parte dei propri dipendenti.</a:t>
            </a:r>
          </a:p>
        </p:txBody>
      </p:sp>
      <p:sp>
        <p:nvSpPr>
          <p:cNvPr id="4" name="Segnaposto numero diapositiva 3">
            <a:extLst>
              <a:ext uri="{FF2B5EF4-FFF2-40B4-BE49-F238E27FC236}">
                <a16:creationId xmlns:a16="http://schemas.microsoft.com/office/drawing/2014/main" id="{C1C87B16-B4F8-2401-452F-64E9B7CB4192}"/>
              </a:ext>
            </a:extLst>
          </p:cNvPr>
          <p:cNvSpPr>
            <a:spLocks noGrp="1"/>
          </p:cNvSpPr>
          <p:nvPr>
            <p:ph type="sldNum" sz="quarter" idx="12"/>
          </p:nvPr>
        </p:nvSpPr>
        <p:spPr/>
        <p:txBody>
          <a:bodyPr/>
          <a:lstStyle/>
          <a:p>
            <a:fld id="{73B850FF-6169-4056-8077-06FFA93A5366}" type="slidenum">
              <a:rPr lang="en-US" smtClean="0"/>
              <a:t>9</a:t>
            </a:fld>
            <a:endParaRPr lang="en-US"/>
          </a:p>
        </p:txBody>
      </p:sp>
    </p:spTree>
    <p:extLst>
      <p:ext uri="{BB962C8B-B14F-4D97-AF65-F5344CB8AC3E}">
        <p14:creationId xmlns:p14="http://schemas.microsoft.com/office/powerpoint/2010/main" val="330767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ExploreVTI">
  <a:themeElements>
    <a:clrScheme name="Custom 33">
      <a:dk1>
        <a:sysClr val="windowText" lastClr="000000"/>
      </a:dk1>
      <a:lt1>
        <a:sysClr val="window" lastClr="FFFFFF"/>
      </a:lt1>
      <a:dk2>
        <a:srgbClr val="201449"/>
      </a:dk2>
      <a:lt2>
        <a:srgbClr val="F3F0E9"/>
      </a:lt2>
      <a:accent1>
        <a:srgbClr val="E45221"/>
      </a:accent1>
      <a:accent2>
        <a:srgbClr val="4D4EE6"/>
      </a:accent2>
      <a:accent3>
        <a:srgbClr val="454B78"/>
      </a:accent3>
      <a:accent4>
        <a:srgbClr val="A3A3C1"/>
      </a:accent4>
      <a:accent5>
        <a:srgbClr val="7162FE"/>
      </a:accent5>
      <a:accent6>
        <a:srgbClr val="1EBE9B"/>
      </a:accent6>
      <a:hlink>
        <a:srgbClr val="F900A0"/>
      </a:hlink>
      <a:folHlink>
        <a:srgbClr val="954F72"/>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376</TotalTime>
  <Words>3494</Words>
  <Application>Microsoft Office PowerPoint</Application>
  <PresentationFormat>Widescreen</PresentationFormat>
  <Paragraphs>179</Paragraphs>
  <Slides>30</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30</vt:i4>
      </vt:variant>
    </vt:vector>
  </HeadingPairs>
  <TitlesOfParts>
    <vt:vector size="39" baseType="lpstr">
      <vt:lpstr>Arial</vt:lpstr>
      <vt:lpstr>Avenir Next LT Pro</vt:lpstr>
      <vt:lpstr>AvenirNext LT Pro Medium</vt:lpstr>
      <vt:lpstr>Calibri</vt:lpstr>
      <vt:lpstr>Edwardian Script ITC</vt:lpstr>
      <vt:lpstr>Posterama</vt:lpstr>
      <vt:lpstr>Times New Roman</vt:lpstr>
      <vt:lpstr>Wingdings</vt:lpstr>
      <vt:lpstr>ExploreVTI</vt:lpstr>
      <vt:lpstr>Il nuovo Codice di Comportamento  dei dipendenti del  Comune di  San Marzano sul Sarno: SCHEMA PRELIMINARE</vt:lpstr>
      <vt:lpstr>Quadro normativo di riferimento</vt:lpstr>
      <vt:lpstr>Iter di formazione</vt:lpstr>
      <vt:lpstr>Ambito di applicazione</vt:lpstr>
      <vt:lpstr>Principi generali</vt:lpstr>
      <vt:lpstr>Regali compensi ed altre utilità  (Art. 4)</vt:lpstr>
      <vt:lpstr>Incarichi di collaborazione (art. 4)</vt:lpstr>
      <vt:lpstr>PARTECIPAZIONE AD ASSOCIAZIONI E ORGANIZZAZIONI (Art. 5)</vt:lpstr>
      <vt:lpstr>COMUNICAZIONE DEGLI INTERESSI FINANZIARI E CONFLITTI DI INTERESSE (Art. 6)</vt:lpstr>
      <vt:lpstr>COMUNICAZIONE DEGLI INTERESSI FINANZIARI E CONFLITTI DI INTERESSE (Art. 6)</vt:lpstr>
      <vt:lpstr>OBBLIGO DI ASTENSIONE (Art. 7)</vt:lpstr>
      <vt:lpstr>PREVENZIONE DELLA CORRUZIONE  (Art. 8)</vt:lpstr>
      <vt:lpstr>TRASPARENZA E …(Art. 9)</vt:lpstr>
      <vt:lpstr>…TRACCIABILITÀ (Art. 9)</vt:lpstr>
      <vt:lpstr>COMPORTAMENTO DEI DIPENDENTI NEI RAPPORTI PRIVATI (Art. 10)</vt:lpstr>
      <vt:lpstr>COMPORTAMENTO IN SERVIZIO  (Art. 11)</vt:lpstr>
      <vt:lpstr>UTILIZZO DELLE TECNOLOGIE INFORMATICHE (Art. 12)</vt:lpstr>
      <vt:lpstr>UTILIZZO DEI MEZZI DI INFORMAZIONE E DEI SOCIAL NETWORK (ARTT. 13 e 14 )</vt:lpstr>
      <vt:lpstr>UTILIZZO DEI MEZZI DI INFORMAZIONE E DEI SOCIAL NETWORK (ARTT. 13 e 14 )</vt:lpstr>
      <vt:lpstr>RAPPORTI CON IL PUBBLICO (Art.15)</vt:lpstr>
      <vt:lpstr>DISPOSIZIONI PARTICOLARI PER I DIRIGENTI E/O TITOLARI DI INCARICHI DI ELEVATA QUALIFICAZIONE (Art. 16)</vt:lpstr>
      <vt:lpstr>CONTRATTI E ALTRI ATTI NEGOZIALI  (Art. 17)</vt:lpstr>
      <vt:lpstr>PANTUFLAGE (Art. 18)</vt:lpstr>
      <vt:lpstr>VIGILANZA, MONITORAGGIO E ATTIVITA’ FORMATIVE (Art. 19)</vt:lpstr>
      <vt:lpstr>PERSONALE IN SMARTWORKING (Art. 20)</vt:lpstr>
      <vt:lpstr>RESPONSABILITA’ (Art. 21)</vt:lpstr>
      <vt:lpstr>TUTELA DEL DIPENDENTE CHE SEGNALA ILLECITI (Art. 22)</vt:lpstr>
      <vt:lpstr>PUBBLICITÀ</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COMUNE DI SAN MARZANO SUL SARNO</dc:title>
  <dc:creator>Rosalba Franza</dc:creator>
  <cp:lastModifiedBy>Rosalba Franza</cp:lastModifiedBy>
  <cp:revision>1</cp:revision>
  <dcterms:created xsi:type="dcterms:W3CDTF">2023-10-25T12:07:03Z</dcterms:created>
  <dcterms:modified xsi:type="dcterms:W3CDTF">2023-10-27T12:08:40Z</dcterms:modified>
</cp:coreProperties>
</file>